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5D12"/>
    <a:srgbClr val="A6503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542" y="14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602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955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901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39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1876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603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4176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566" y="539437"/>
            <a:ext cx="4033509" cy="26170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7" y="3245556"/>
            <a:ext cx="2957513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874986" y="2746704"/>
            <a:ext cx="1974631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5662196" y="9153575"/>
            <a:ext cx="1625600" cy="51435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991881" y="9296450"/>
            <a:ext cx="514350" cy="16256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5638226" y="10476747"/>
            <a:ext cx="1625600" cy="51435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4701573" y="2633134"/>
            <a:ext cx="407194" cy="7450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214313" y="6096000"/>
            <a:ext cx="314325" cy="925689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785812" y="10981268"/>
            <a:ext cx="357188" cy="1128889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4945261" y="10778068"/>
            <a:ext cx="400497" cy="4064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38682" y="3245556"/>
            <a:ext cx="2957513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91716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3245556"/>
            <a:ext cx="5915025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874986" y="2746704"/>
            <a:ext cx="1974631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5662196" y="9153575"/>
            <a:ext cx="1625600" cy="51435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991881" y="9296450"/>
            <a:ext cx="514350" cy="16256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5638226" y="10476747"/>
            <a:ext cx="1625600" cy="51435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4364831" y="1761066"/>
            <a:ext cx="407194" cy="7450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214313" y="6096000"/>
            <a:ext cx="314325" cy="925689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785812" y="10981268"/>
            <a:ext cx="357188" cy="1128889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4945261" y="10778068"/>
            <a:ext cx="400497" cy="4064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2911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6858000" cy="11285086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3245556"/>
            <a:ext cx="5915025" cy="58235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1BCA107-CFFD-48D1-A7B4-CF209A294E14}"/>
              </a:ext>
            </a:extLst>
          </p:cNvPr>
          <p:cNvSpPr/>
          <p:nvPr userDrawn="1"/>
        </p:nvSpPr>
        <p:spPr>
          <a:xfrm>
            <a:off x="4400550" y="1585107"/>
            <a:ext cx="407194" cy="7450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566" y="539437"/>
            <a:ext cx="4033509" cy="2617076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9438F547-87A5-4930-A4C8-7EB1388C4384}"/>
              </a:ext>
            </a:extLst>
          </p:cNvPr>
          <p:cNvSpPr/>
          <p:nvPr userDrawn="1"/>
        </p:nvSpPr>
        <p:spPr>
          <a:xfrm>
            <a:off x="250031" y="5920041"/>
            <a:ext cx="314325" cy="925689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6617FEA-EEA1-4848-B27D-C5F44B6E692A}"/>
              </a:ext>
            </a:extLst>
          </p:cNvPr>
          <p:cNvSpPr/>
          <p:nvPr userDrawn="1"/>
        </p:nvSpPr>
        <p:spPr>
          <a:xfrm>
            <a:off x="1221581" y="9072388"/>
            <a:ext cx="357188" cy="1128889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F9006C45-C6CF-48CA-87B8-59CC06125627}"/>
              </a:ext>
            </a:extLst>
          </p:cNvPr>
          <p:cNvSpPr/>
          <p:nvPr userDrawn="1"/>
        </p:nvSpPr>
        <p:spPr>
          <a:xfrm>
            <a:off x="5159573" y="4167442"/>
            <a:ext cx="400497" cy="4064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530352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777" y="649112"/>
            <a:ext cx="5391807" cy="235655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777" y="3475422"/>
            <a:ext cx="5391807" cy="750584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FD4906C8-32AE-405E-AD87-3E97AEF9DC21}"/>
              </a:ext>
            </a:extLst>
          </p:cNvPr>
          <p:cNvCxnSpPr/>
          <p:nvPr userDrawn="1"/>
        </p:nvCxnSpPr>
        <p:spPr>
          <a:xfrm>
            <a:off x="874986" y="2746704"/>
            <a:ext cx="1974631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09495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566" y="539437"/>
            <a:ext cx="4033509" cy="26170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xmlns="" id="{54ECDD7C-E578-44A2-938A-A20979372F6C}"/>
              </a:ext>
            </a:extLst>
          </p:cNvPr>
          <p:cNvGrpSpPr/>
          <p:nvPr/>
        </p:nvGrpSpPr>
        <p:grpSpPr>
          <a:xfrm>
            <a:off x="5377027" y="7515965"/>
            <a:ext cx="1653901" cy="5227145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xmlns="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xmlns="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xmlns="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xmlns="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xmlns="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xmlns="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xmlns="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xmlns="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xmlns="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441107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01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6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20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7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pPr/>
              <a:t>01.07.2021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xmlns="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671625" y="653143"/>
            <a:ext cx="426241" cy="134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F89D9D7-5C09-4254-B2F4-3976630F0363}"/>
              </a:ext>
            </a:extLst>
          </p:cNvPr>
          <p:cNvSpPr/>
          <p:nvPr/>
        </p:nvSpPr>
        <p:spPr>
          <a:xfrm>
            <a:off x="1625600" y="479778"/>
            <a:ext cx="4203700" cy="39144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390460-FDF2-44BF-9E1D-ED458F973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6100" y="877712"/>
            <a:ext cx="3632200" cy="3069447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Comic Sans MS" pitchFamily="66" charset="0"/>
              </a:rPr>
              <a:t>Портфол</a:t>
            </a:r>
            <a:r>
              <a:rPr lang="uk-UA" sz="3200" b="1" dirty="0" err="1" smtClean="0">
                <a:solidFill>
                  <a:schemeClr val="bg1"/>
                </a:solidFill>
                <a:latin typeface="Comic Sans MS" pitchFamily="66" charset="0"/>
              </a:rPr>
              <a:t>іо</a:t>
            </a:r>
            <a:r>
              <a:rPr lang="uk-UA" sz="3200" b="1" dirty="0" smtClean="0">
                <a:solidFill>
                  <a:schemeClr val="bg1"/>
                </a:solidFill>
                <a:latin typeface="Comic Sans MS" pitchFamily="66" charset="0"/>
              </a:rPr>
              <a:t> учнівського самоврядування  “ШІМ”</a:t>
            </a:r>
            <a:br>
              <a:rPr lang="uk-UA" sz="32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uk-UA" sz="3200" b="1" dirty="0" err="1" smtClean="0">
                <a:solidFill>
                  <a:schemeClr val="bg1"/>
                </a:solidFill>
                <a:latin typeface="Comic Sans MS" pitchFamily="66" charset="0"/>
              </a:rPr>
              <a:t>КЗ</a:t>
            </a:r>
            <a:r>
              <a:rPr lang="uk-UA" sz="3200" b="1" dirty="0" smtClean="0">
                <a:solidFill>
                  <a:schemeClr val="bg1"/>
                </a:solidFill>
                <a:latin typeface="Comic Sans MS" pitchFamily="66" charset="0"/>
              </a:rPr>
              <a:t> “ХЗОШ №135 ім. К.Ф. </a:t>
            </a:r>
            <a:r>
              <a:rPr lang="uk-UA" sz="3200" b="1" dirty="0" err="1" smtClean="0">
                <a:solidFill>
                  <a:schemeClr val="bg1"/>
                </a:solidFill>
                <a:latin typeface="Comic Sans MS" pitchFamily="66" charset="0"/>
              </a:rPr>
              <a:t>Ольшанського”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463E2DD4-88B8-451D-A273-0B0F863A68DA}"/>
              </a:ext>
            </a:extLst>
          </p:cNvPr>
          <p:cNvCxnSpPr/>
          <p:nvPr/>
        </p:nvCxnSpPr>
        <p:spPr>
          <a:xfrm>
            <a:off x="857250" y="0"/>
            <a:ext cx="0" cy="12192000"/>
          </a:xfrm>
          <a:prstGeom prst="line">
            <a:avLst/>
          </a:prstGeom>
          <a:ln w="1016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43741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3770311" cy="2271888"/>
          </a:xfrm>
        </p:spPr>
        <p:txBody>
          <a:bodyPr/>
          <a:lstStyle/>
          <a:p>
            <a:pPr algn="ctr"/>
            <a:r>
              <a:rPr lang="uk-UA" dirty="0" smtClean="0">
                <a:latin typeface="Comic Sans MS" pitchFamily="66" charset="0"/>
              </a:rPr>
              <a:t>Всесвітній День Землі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81000" y="2996397"/>
            <a:ext cx="607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нлайн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лекція «Чистота в моєму серці – подих вільної Землі», участь у всеукраїнському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онлайн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– конкурсі «Година Землі» та у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проєкті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«Ми такі однакові але такі різні на планеті Земля»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8" name="Picture 4" descr="Screenshot_20210423_133403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300" y="825500"/>
            <a:ext cx="150971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t="11769" r="3784" b="4781"/>
          <a:stretch>
            <a:fillRect/>
          </a:stretch>
        </p:blipFill>
        <p:spPr bwMode="auto">
          <a:xfrm>
            <a:off x="1104900" y="3860800"/>
            <a:ext cx="46482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905000" y="6946384"/>
            <a:ext cx="375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Ф</a:t>
            </a:r>
            <a:r>
              <a:rPr kumimoji="0" lang="uk-UA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лешмоб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«Долонька миру» 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17581" y="6317734"/>
            <a:ext cx="5304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CC5D12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Всесвітній День миру </a:t>
            </a:r>
            <a:endParaRPr lang="ru-RU" sz="3600" b="1" dirty="0">
              <a:solidFill>
                <a:srgbClr val="CC5D12"/>
              </a:solidFill>
              <a:latin typeface="Comic Sans MS" pitchFamily="66" charset="0"/>
            </a:endParaRPr>
          </a:p>
        </p:txBody>
      </p:sp>
      <p:pic>
        <p:nvPicPr>
          <p:cNvPr id="13" name="Рисунок 12" descr="C:\Users\User\Desktop\dm1-1024x68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556" y="7540855"/>
            <a:ext cx="2348544" cy="175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User\Desktop\unname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0982" y="7592986"/>
            <a:ext cx="2621517" cy="163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User\Downloads\20201020_181756.jpg"/>
          <p:cNvPicPr/>
          <p:nvPr/>
        </p:nvPicPr>
        <p:blipFill>
          <a:blip r:embed="rId6" cstate="print"/>
          <a:srcRect t="26071" r="3050" b="19229"/>
          <a:stretch>
            <a:fillRect/>
          </a:stretch>
        </p:blipFill>
        <p:spPr bwMode="auto">
          <a:xfrm>
            <a:off x="2044700" y="9486900"/>
            <a:ext cx="2857499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3833812" cy="2356556"/>
          </a:xfrm>
        </p:spPr>
        <p:txBody>
          <a:bodyPr/>
          <a:lstStyle/>
          <a:p>
            <a:r>
              <a:rPr lang="uk-UA" dirty="0" smtClean="0">
                <a:latin typeface="Comic Sans MS" pitchFamily="66" charset="0"/>
              </a:rPr>
              <a:t>День </a:t>
            </a:r>
            <a:r>
              <a:rPr lang="uk-UA" dirty="0" smtClean="0">
                <a:latin typeface="Comic Sans MS" pitchFamily="66" charset="0"/>
              </a:rPr>
              <a:t>Рідної </a:t>
            </a:r>
            <a:r>
              <a:rPr lang="uk-UA" dirty="0" smtClean="0">
                <a:latin typeface="Comic Sans MS" pitchFamily="66" charset="0"/>
              </a:rPr>
              <a:t>мови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482" name="Рисунок 1" descr="IMG-43c26dd31689dd80a257a5d02c177014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132676"/>
            <a:ext cx="2185490" cy="163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5500" y="3312636"/>
            <a:ext cx="508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Вікторина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«Знавці української мови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»,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мовний марафон «Хто кращий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?”,  виховний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захід «Нас єднає культура і мова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483" name="Рисунок 4" descr="C:\Users\User\Downloads\IMG-84478bb3850376c1054a7818b36e25c0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9400" y="4292600"/>
            <a:ext cx="1422400" cy="188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IMG-a9ae91edd9b83b41f983810b12514f35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6300" y="4368800"/>
            <a:ext cx="219736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89000" y="6261100"/>
            <a:ext cx="54736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C5D12"/>
                </a:solidFill>
                <a:latin typeface="Comic Sans MS" pitchFamily="66" charset="0"/>
              </a:rPr>
              <a:t>Ярмарок добрих справ</a:t>
            </a:r>
            <a:endParaRPr lang="ru-RU" sz="2800" b="1" dirty="0">
              <a:solidFill>
                <a:srgbClr val="CC5D12"/>
              </a:solidFill>
              <a:latin typeface="Comic Sans MS" pitchFamily="66" charset="0"/>
            </a:endParaRPr>
          </a:p>
        </p:txBody>
      </p:sp>
      <p:pic>
        <p:nvPicPr>
          <p:cNvPr id="20485" name="Рисунок 10" descr="IMG-f9811a620ccb1675deae34ee4935a7cc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14399" y="6908800"/>
            <a:ext cx="1612900" cy="215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6" descr="20210222_1508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70200" y="6998737"/>
            <a:ext cx="1333500" cy="2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17" descr="IMG-e96f5ea1349f5f534da82c25452707e8-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533899" y="6985000"/>
            <a:ext cx="1562100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19100" y="9280658"/>
            <a:ext cx="5867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b="1" dirty="0" smtClean="0">
                <a:solidFill>
                  <a:srgbClr val="A65038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олонтерський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проєкт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«Кіт на моєму плечі», де діти розповідали про своїх домашніх улюбленців  та звернули увагу на питання тварин –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безхатченок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Керівництво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ветклініки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«Кіт та Пес» провели цикл лекцій на тему «Секрети домашніх улюбленців». Діти школи зібрали корм та засоби гігієни для тварин. Також учні початкової школи взяли участь у екологічному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проєкті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A65038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«Зимуючі птахи», діти виготовили годівнички, намалювали малюнки, створили презентації, які висвітлюють питання захисту птахів, які залишаються у нашій місцевості на зиму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rgbClr val="A65038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3719512" cy="235655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latin typeface="Comic Sans MS" pitchFamily="66" charset="0"/>
              </a:rPr>
              <a:t>Діти-квіти життя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31800" y="3042156"/>
            <a:ext cx="5943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«Що? Де? Коли? Як? Чому?», де в цікавих формах дітям було запропоновано проявити себе інтелектуально та фізично,   початкових класах. Діти початкової школи виконали творчі завдання, де склали «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Mind maps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про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основні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права 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обов`язки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дітей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світі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Учні середньої школи взяли участь в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квестах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та «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Scavenger hunt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новітніх пізнавальних технологіях, де в пошуку правильних відповідей, предметів, стосовних поданої теми, фото і малюнків, зрозуміли, що кожна дитина має право існувати в світі та мати повагу. Також діти створили відеоролик для участі в фестивалі до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75-річниці існування ООН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rgbClr val="CC5D1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Рисунок 5" descr="C:\Users\User\Desktop\IMG-630ab0d13f9bfc68f92f2c605d6baa5c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6446" y="710128"/>
            <a:ext cx="1543854" cy="179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IMG-22988b2775e01d994d16f07995fef1d8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230" y="6146847"/>
            <a:ext cx="2167340" cy="162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984500" y="6388100"/>
            <a:ext cx="35724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err="1" smtClean="0">
                <a:solidFill>
                  <a:srgbClr val="CC5D12"/>
                </a:solidFill>
                <a:latin typeface="Comic Sans MS" pitchFamily="66" charset="0"/>
              </a:rPr>
              <a:t>Ольшанці-</a:t>
            </a:r>
            <a:endParaRPr lang="uk-UA" sz="4000" b="1" dirty="0" smtClean="0">
              <a:solidFill>
                <a:srgbClr val="CC5D12"/>
              </a:solidFill>
              <a:latin typeface="Comic Sans MS" pitchFamily="66" charset="0"/>
            </a:endParaRPr>
          </a:p>
          <a:p>
            <a:pPr algn="ctr"/>
            <a:r>
              <a:rPr lang="uk-UA" sz="4000" b="1" dirty="0" smtClean="0">
                <a:solidFill>
                  <a:srgbClr val="CC5D12"/>
                </a:solidFill>
                <a:latin typeface="Comic Sans MS" pitchFamily="66" charset="0"/>
              </a:rPr>
              <a:t>за </a:t>
            </a:r>
            <a:r>
              <a:rPr lang="uk-UA" sz="4000" b="1" dirty="0" smtClean="0">
                <a:solidFill>
                  <a:srgbClr val="CC5D12"/>
                </a:solidFill>
                <a:latin typeface="Comic Sans MS" pitchFamily="66" charset="0"/>
              </a:rPr>
              <a:t>мир</a:t>
            </a:r>
            <a:r>
              <a:rPr lang="uk-UA" sz="4000" b="1" dirty="0" smtClean="0">
                <a:solidFill>
                  <a:srgbClr val="CC5D12"/>
                </a:solidFill>
                <a:latin typeface="Comic Sans MS" pitchFamily="66" charset="0"/>
              </a:rPr>
              <a:t>!</a:t>
            </a:r>
            <a:endParaRPr lang="ru-RU" sz="4000" b="1" dirty="0">
              <a:solidFill>
                <a:srgbClr val="CC5D12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C:\Users\User\Downloads\20201117_15403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2642" y="8206403"/>
            <a:ext cx="1787716" cy="134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ownloads\20201117_15472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7258" y="10007600"/>
            <a:ext cx="2044241" cy="1520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20201117_15292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07473" y="10128479"/>
            <a:ext cx="1776054" cy="133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30200" y="8075523"/>
            <a:ext cx="3632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Свято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Покрови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Божої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Матері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 День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українського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козацтва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 свято, День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захисника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України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CC5D1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Діти подивилися документальні фільми  про війну на сході України, прочитали доповіді з історії Українського козацтва, провели змагання козачат, співали патріотичні пісні, декламували вірші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CC5D1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90500" y="193918"/>
            <a:ext cx="6515100" cy="104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 – місто щастя і добра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Моє рідне місто – Харків, я тут народилась і дуже цим пишаюсь.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Пишаюсь славетною історією свого міста. Різні історики по-різному вказують дату заснування міста від 1650 до 1656 року. Саме тоді на цій території козаки із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Задніпровщини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заснували фортецю, яка одержала назву Харків. Згодом, майже через сто років, місто стало центром Слобідсько-Української губернії. Харків одержав свій офіційний герб, що символізував природні багатства та розмах торгівлі.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Чимало визначних подій відбулось у місті з того часу і до наших днів. Серед них можна згадати деякі: відкриття у 1791 р. першого театру, заснування у 1805 р. першого в Україні Харківського університету, відкриття Харківської консерваторії, відкриття першого в Україні аеропорту, який у 1995 р отримав статус міжнародного, будівництво найвидатнішої споруди Радянського періоду Держпрому. Можна перераховувати ще дуже багато подій в різних сферах життя міста, які лише додають величі до його славетної історії.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Харків – велике місто за площею. У ньому понад 2500 вулиць, 26 площ. Найбільша площа міста – площа Свободи, яка є найбільшою в Україні. У місті багато зелених масивів, парків, садів, бульварів і скверів.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Харків – барвисте місто. У ньому досить багато збережених архітектурних шедеврів з багатою історією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Покровська церква, наприклад, була побудована в 1689 р. козаками в стилі українського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барокко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справжня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перлина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української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архітектури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XVII ст.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Успенськ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ий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Собор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побудований 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стилі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сплітається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класицизм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елементи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барокко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Собор отримав багатоярусну дзвіницю з дванадцятьма дзвонами і висотою майже дев’яносто  метрів.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будівля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найвищою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Харкові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служить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своєрідним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маяком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центру.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 Харкові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зводять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сучасні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споруди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які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вдало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вписуються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загальний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настрій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Харків вражає різнобарв’ям своєї культури. Різні народи, віри і філософії зустрічаються в місті, зіштовхуються, збагачують одна одну… Які тільки нації не живуть у місті: українці, росіяни, євреї, німці, греки, вірмени, поляки тощо. У цьому інтелектуальному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казані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”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народжувались ідеї та задуми, творились відкриття та шедеври мистецтва. Наукові праці видатних людей Харкова одержали світові визнання. Це праці  Л.Д.Ландау, М.П.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Барабашова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 А.К. Вальтера,   Ф.І. Шаляпіна та інші.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     Харків – театральне місто. Тут працюють шість театрів. Харківський цирк – один із найвидатніших в Україні. Є у місті багато музеїв, які привітно зустрічають харків’ян. Один із найстаріших – це Художній музей, заснований родиною Алчевських.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       Харків – спортивне місто. Навічно прославили його чемпіони різних років, а саме: Марія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Гороховська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Ігор Рибалка, Юрій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Венгеровський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та інші.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              Я щаслива, що народилась у Харкові, пишаюсь його історичною та культурною спадщиною. Вважаю, що місто надає людині усебічно розвиватись, вчить любити свою Батьківщину, берегти надбання тих, хто вклав у розвиток нашого міста свою працю, натхнення, любов.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Рильцова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Олеся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2531" name="Picture 3" descr="C:\Users\User\Desktop\Англ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9150" y="10591800"/>
            <a:ext cx="2457450" cy="13761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00100" y="2250817"/>
            <a:ext cx="5651500" cy="994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Моє місто 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Моє місто Харків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Чисте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гарне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прекрасне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сіяє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кожен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день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блискітом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доріг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дарує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щастя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всім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дорослим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малим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Надихає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усіх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заряд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 люблю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number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one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ідеш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вулиці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чисто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гарно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навкруги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Підмітають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прибирають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слідкують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ідеш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дивись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сюди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Гарно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навкруги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ідеш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дивись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Щось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будують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Збудували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багацько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зробили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нам дороги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роблять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зараз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теж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дітей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нагородили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збудувавши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дивосвіт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Дивосвіт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надзвичайний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іграшки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чудні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трактори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дитячі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батути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нові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гойдалок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багацько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великих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малих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багацько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качок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джерельної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води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Тож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приходь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скоріш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сюди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харків'янин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зветься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звично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Саржин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Яр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улюблене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багацько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реконструкцій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 парку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яру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також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сади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чудові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дивовижні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казкові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сходи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погуляй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здивуєшся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 край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Тут у нас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охайно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чисто , людно 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порядно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марнуй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час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даремно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піди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розважся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десь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усіх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де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лунає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сміх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знайдуть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собі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суспільстві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всі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дивовижне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 люблю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таким !!!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                                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Границя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Олеся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500" y="1346200"/>
            <a:ext cx="340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Харків </a:t>
            </a:r>
            <a:r>
              <a:rPr lang="uk-UA" sz="36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–місто</a:t>
            </a:r>
            <a:r>
              <a:rPr lang="uk-UA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щастя і добра</a:t>
            </a:r>
            <a:endParaRPr lang="ru-RU" sz="3600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4578" name="Picture 2" descr="C:\Users\User\Desktop\Англ\73_main-v159974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5950" y="895349"/>
            <a:ext cx="2254250" cy="15779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77900" y="656144"/>
            <a:ext cx="5321300" cy="79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...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одне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слово,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але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скільки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спогадів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ним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пов'язано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рідне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займає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особливе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моєму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серці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прекрасний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неповторний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архітектура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зуміла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поєднати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собі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старовинні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будівлі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немовби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зійшли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пожовклих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стоpінок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книжки,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сучасні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хмарочоси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панорамними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вікнами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цьому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багато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прекрасних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творчих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людей.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Розкривають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двері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затишні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кав'ярні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яких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пахне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корицею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гарячим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латте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ресторани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смачною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їжею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музеї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затишні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сквери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Тут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студенти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поспішають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навчання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величезні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корпуси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університетів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туристи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роблять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фото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мальовничих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вуличках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пізнається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дрібницях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чарівні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світанки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зах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сонця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краси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яких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твоє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серце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часом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завмирає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прогулянки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дрібним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дощем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ковдрою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помаранчево-золотистого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листя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подих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вітру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твоєму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облич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коли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рано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вранці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йдеш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напівпорожн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вулицями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улюбленою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кавою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руках.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тиша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зрідка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порушується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поодинокими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машинами, коли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пізно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ввечері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повертаєшся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додому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Харків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мистецтво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Живий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колоритний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задає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ритм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твого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життя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поглинає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свій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вир вдень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сяє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неоновими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вогнями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вночі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Він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недарма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притягує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до себе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туристів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усієї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України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із-за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кордону.Це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те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місто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яке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залишиться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твоїй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пам'яті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назавжди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навіть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якщо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побуваєш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ньому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тільки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одиного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разу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своєму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житті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Валуйська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Ольга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8091" y="5911334"/>
            <a:ext cx="3361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Харків </a:t>
            </a:r>
            <a:r>
              <a:rPr lang="uk-UA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–місто</a:t>
            </a:r>
            <a:r>
              <a:rPr lang="uk-UA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щастя і добра</a:t>
            </a:r>
            <a:endParaRPr lang="ru-RU" b="1" dirty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603" name="AutoShape 3" descr="Плохой и хороший Харьков. О чем молчат рейтинги? | 02.07.2021.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C:\Users\User\Desktop\Англ\37_main-v1584377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375" y="8432447"/>
            <a:ext cx="5051425" cy="28403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2267</TotalTime>
  <Words>870</Words>
  <Application>Microsoft Office PowerPoint</Application>
  <PresentationFormat>Произвольный</PresentationFormat>
  <Paragraphs>71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Портфоліо учнівського самоврядування  “ШІМ” КЗ “ХЗОШ №135 ім. К.Ф. Ольшанського”</vt:lpstr>
      <vt:lpstr>Всесвітній День Землі</vt:lpstr>
      <vt:lpstr>День Рідної мови</vt:lpstr>
      <vt:lpstr> Діти-квіти життя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User</cp:lastModifiedBy>
  <cp:revision>18</cp:revision>
  <dcterms:created xsi:type="dcterms:W3CDTF">2021-04-06T16:39:49Z</dcterms:created>
  <dcterms:modified xsi:type="dcterms:W3CDTF">2021-07-02T07:35:53Z</dcterms:modified>
</cp:coreProperties>
</file>