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61" r:id="rId1"/>
  </p:sldMasterIdLst>
  <p:sldIdLst>
    <p:sldId id="256" r:id="rId2"/>
    <p:sldId id="279" r:id="rId3"/>
    <p:sldId id="270" r:id="rId4"/>
    <p:sldId id="271" r:id="rId5"/>
    <p:sldId id="272" r:id="rId6"/>
    <p:sldId id="280" r:id="rId7"/>
    <p:sldId id="281" r:id="rId8"/>
    <p:sldId id="282" r:id="rId9"/>
    <p:sldId id="283" r:id="rId10"/>
    <p:sldId id="284" r:id="rId11"/>
    <p:sldId id="285" r:id="rId12"/>
    <p:sldId id="286" r:id="rId13"/>
    <p:sldId id="287" r:id="rId14"/>
    <p:sldId id="288" r:id="rId15"/>
    <p:sldId id="289" r:id="rId16"/>
    <p:sldId id="290" r:id="rId17"/>
    <p:sldId id="291" r:id="rId18"/>
    <p:sldId id="293" r:id="rId19"/>
    <p:sldId id="257" r:id="rId20"/>
    <p:sldId id="259" r:id="rId21"/>
    <p:sldId id="258" r:id="rId22"/>
    <p:sldId id="260" r:id="rId23"/>
    <p:sldId id="261" r:id="rId24"/>
    <p:sldId id="262" r:id="rId25"/>
    <p:sldId id="263" r:id="rId26"/>
    <p:sldId id="264" r:id="rId27"/>
    <p:sldId id="265" r:id="rId28"/>
    <p:sldId id="268" r:id="rId29"/>
    <p:sldId id="273" r:id="rId30"/>
    <p:sldId id="274" r:id="rId31"/>
    <p:sldId id="278" r:id="rId32"/>
    <p:sldId id="276" r:id="rId33"/>
    <p:sldId id="277" r:id="rId34"/>
  </p:sldIdLst>
  <p:sldSz cx="10693400" cy="7561263"/>
  <p:notesSz cx="6797675" cy="9926638"/>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521528" algn="l" rtl="0" fontAlgn="base">
      <a:spcBef>
        <a:spcPct val="0"/>
      </a:spcBef>
      <a:spcAft>
        <a:spcPct val="0"/>
      </a:spcAft>
      <a:defRPr kern="1200">
        <a:solidFill>
          <a:schemeClr val="tx1"/>
        </a:solidFill>
        <a:latin typeface="Arial" charset="0"/>
        <a:ea typeface="+mn-ea"/>
        <a:cs typeface="+mn-cs"/>
      </a:defRPr>
    </a:lvl2pPr>
    <a:lvl3pPr marL="1043056" algn="l" rtl="0" fontAlgn="base">
      <a:spcBef>
        <a:spcPct val="0"/>
      </a:spcBef>
      <a:spcAft>
        <a:spcPct val="0"/>
      </a:spcAft>
      <a:defRPr kern="1200">
        <a:solidFill>
          <a:schemeClr val="tx1"/>
        </a:solidFill>
        <a:latin typeface="Arial" charset="0"/>
        <a:ea typeface="+mn-ea"/>
        <a:cs typeface="+mn-cs"/>
      </a:defRPr>
    </a:lvl3pPr>
    <a:lvl4pPr marL="1564584" algn="l" rtl="0" fontAlgn="base">
      <a:spcBef>
        <a:spcPct val="0"/>
      </a:spcBef>
      <a:spcAft>
        <a:spcPct val="0"/>
      </a:spcAft>
      <a:defRPr kern="1200">
        <a:solidFill>
          <a:schemeClr val="tx1"/>
        </a:solidFill>
        <a:latin typeface="Arial" charset="0"/>
        <a:ea typeface="+mn-ea"/>
        <a:cs typeface="+mn-cs"/>
      </a:defRPr>
    </a:lvl4pPr>
    <a:lvl5pPr marL="2086112" algn="l" rtl="0" fontAlgn="base">
      <a:spcBef>
        <a:spcPct val="0"/>
      </a:spcBef>
      <a:spcAft>
        <a:spcPct val="0"/>
      </a:spcAft>
      <a:defRPr kern="1200">
        <a:solidFill>
          <a:schemeClr val="tx1"/>
        </a:solidFill>
        <a:latin typeface="Arial" charset="0"/>
        <a:ea typeface="+mn-ea"/>
        <a:cs typeface="+mn-cs"/>
      </a:defRPr>
    </a:lvl5pPr>
    <a:lvl6pPr marL="2607640" algn="l" defTabSz="1043056" rtl="0" eaLnBrk="1" latinLnBrk="0" hangingPunct="1">
      <a:defRPr kern="1200">
        <a:solidFill>
          <a:schemeClr val="tx1"/>
        </a:solidFill>
        <a:latin typeface="Arial" charset="0"/>
        <a:ea typeface="+mn-ea"/>
        <a:cs typeface="+mn-cs"/>
      </a:defRPr>
    </a:lvl6pPr>
    <a:lvl7pPr marL="3129168" algn="l" defTabSz="1043056" rtl="0" eaLnBrk="1" latinLnBrk="0" hangingPunct="1">
      <a:defRPr kern="1200">
        <a:solidFill>
          <a:schemeClr val="tx1"/>
        </a:solidFill>
        <a:latin typeface="Arial" charset="0"/>
        <a:ea typeface="+mn-ea"/>
        <a:cs typeface="+mn-cs"/>
      </a:defRPr>
    </a:lvl7pPr>
    <a:lvl8pPr marL="3650696" algn="l" defTabSz="1043056" rtl="0" eaLnBrk="1" latinLnBrk="0" hangingPunct="1">
      <a:defRPr kern="1200">
        <a:solidFill>
          <a:schemeClr val="tx1"/>
        </a:solidFill>
        <a:latin typeface="Arial" charset="0"/>
        <a:ea typeface="+mn-ea"/>
        <a:cs typeface="+mn-cs"/>
      </a:defRPr>
    </a:lvl8pPr>
    <a:lvl9pPr marL="4172224" algn="l" defTabSz="1043056"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518E"/>
    <a:srgbClr val="2A5A06"/>
    <a:srgbClr val="107A22"/>
    <a:srgbClr val="214705"/>
    <a:srgbClr val="7ABC32"/>
    <a:srgbClr val="FF9E1D"/>
    <a:srgbClr val="D68B1C"/>
    <a:srgbClr val="D09622"/>
    <a:srgbClr val="CC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3" d="100"/>
          <a:sy n="63" d="100"/>
        </p:scale>
        <p:origin x="-426" y="-102"/>
      </p:cViewPr>
      <p:guideLst>
        <p:guide orient="horz" pos="2382"/>
        <p:guide pos="3368"/>
      </p:guideLst>
    </p:cSldViewPr>
  </p:slideViewPr>
  <p:notesTextViewPr>
    <p:cViewPr>
      <p:scale>
        <a:sx n="1" d="1"/>
        <a:sy n="1" d="1"/>
      </p:scale>
      <p:origin x="0" y="0"/>
    </p:cViewPr>
  </p:notesTextViewPr>
  <p:sorterViewPr>
    <p:cViewPr>
      <p:scale>
        <a:sx n="66" d="100"/>
        <a:sy n="66" d="100"/>
      </p:scale>
      <p:origin x="0" y="315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и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2673350" y="3444575"/>
            <a:ext cx="7218045" cy="2088622"/>
          </a:xfrm>
        </p:spPr>
        <p:txBody>
          <a:bodyPr/>
          <a:lstStyle>
            <a:lvl1pPr>
              <a:defRPr b="1"/>
            </a:lvl1pPr>
          </a:lstStyle>
          <a:p>
            <a:r>
              <a:rPr kumimoji="0" lang="uk-UA" smtClean="0"/>
              <a:t>Зразок заголовка</a:t>
            </a:r>
            <a:endParaRPr kumimoji="0" lang="en-US"/>
          </a:p>
        </p:txBody>
      </p:sp>
      <p:sp>
        <p:nvSpPr>
          <p:cNvPr id="9" name="Підзаголовок 8"/>
          <p:cNvSpPr>
            <a:spLocks noGrp="1"/>
          </p:cNvSpPr>
          <p:nvPr>
            <p:ph type="subTitle" idx="1"/>
          </p:nvPr>
        </p:nvSpPr>
        <p:spPr>
          <a:xfrm>
            <a:off x="2673350" y="5516394"/>
            <a:ext cx="7218045" cy="1512253"/>
          </a:xfrm>
        </p:spPr>
        <p:txBody>
          <a:bodyPr/>
          <a:lstStyle>
            <a:lvl1pPr marL="0" indent="0" algn="l">
              <a:buNone/>
              <a:defRPr sz="2100" b="1">
                <a:solidFill>
                  <a:schemeClr val="tx2"/>
                </a:solidFill>
              </a:defRPr>
            </a:lvl1pPr>
            <a:lvl2pPr marL="521528" indent="0" algn="ctr">
              <a:buNone/>
            </a:lvl2pPr>
            <a:lvl3pPr marL="1043056" indent="0" algn="ctr">
              <a:buNone/>
            </a:lvl3pPr>
            <a:lvl4pPr marL="1564584" indent="0" algn="ctr">
              <a:buNone/>
            </a:lvl4pPr>
            <a:lvl5pPr marL="2086112" indent="0" algn="ctr">
              <a:buNone/>
            </a:lvl5pPr>
            <a:lvl6pPr marL="2607640" indent="0" algn="ctr">
              <a:buNone/>
            </a:lvl6pPr>
            <a:lvl7pPr marL="3129168" indent="0" algn="ctr">
              <a:buNone/>
            </a:lvl7pPr>
            <a:lvl8pPr marL="3650696" indent="0" algn="ctr">
              <a:buNone/>
            </a:lvl8pPr>
            <a:lvl9pPr marL="4172224" indent="0" algn="ctr">
              <a:buNone/>
            </a:lvl9pPr>
          </a:lstStyle>
          <a:p>
            <a:r>
              <a:rPr kumimoji="0" lang="uk-UA" smtClean="0"/>
              <a:t>Зразок підзаголовка</a:t>
            </a:r>
            <a:endParaRPr kumimoji="0" lang="en-US"/>
          </a:p>
        </p:txBody>
      </p:sp>
      <p:sp>
        <p:nvSpPr>
          <p:cNvPr id="28" name="Місце для дати 27"/>
          <p:cNvSpPr>
            <a:spLocks noGrp="1"/>
          </p:cNvSpPr>
          <p:nvPr>
            <p:ph type="dt" sz="half" idx="10"/>
          </p:nvPr>
        </p:nvSpPr>
        <p:spPr bwMode="auto">
          <a:xfrm rot="5400000">
            <a:off x="9156757" y="1281752"/>
            <a:ext cx="2520421" cy="445558"/>
          </a:xfrm>
        </p:spPr>
        <p:txBody>
          <a:bodyPr/>
          <a:lstStyle/>
          <a:p>
            <a:pPr>
              <a:defRPr/>
            </a:pPr>
            <a:fld id="{2318A5F6-658E-4713-8A9A-38EA24678DFB}" type="datetimeFigureOut">
              <a:rPr lang="en-US" smtClean="0"/>
              <a:pPr>
                <a:defRPr/>
              </a:pPr>
              <a:t>5/31/2017</a:t>
            </a:fld>
            <a:endParaRPr lang="en-US"/>
          </a:p>
        </p:txBody>
      </p:sp>
      <p:sp>
        <p:nvSpPr>
          <p:cNvPr id="17" name="Місце для нижнього колонтитула 16"/>
          <p:cNvSpPr>
            <a:spLocks noGrp="1"/>
          </p:cNvSpPr>
          <p:nvPr>
            <p:ph type="ftr" sz="quarter" idx="11"/>
          </p:nvPr>
        </p:nvSpPr>
        <p:spPr bwMode="auto">
          <a:xfrm rot="5400000">
            <a:off x="8398816" y="4597638"/>
            <a:ext cx="4032674" cy="449123"/>
          </a:xfrm>
        </p:spPr>
        <p:txBody>
          <a:bodyPr/>
          <a:lstStyle/>
          <a:p>
            <a:pPr>
              <a:defRPr/>
            </a:pPr>
            <a:endParaRPr lang="en-US"/>
          </a:p>
        </p:txBody>
      </p:sp>
      <p:sp>
        <p:nvSpPr>
          <p:cNvPr id="10" name="Прямокутник 9"/>
          <p:cNvSpPr/>
          <p:nvPr/>
        </p:nvSpPr>
        <p:spPr bwMode="auto">
          <a:xfrm>
            <a:off x="445559" y="0"/>
            <a:ext cx="712893" cy="7561263"/>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2" name="Прямокутник 11"/>
          <p:cNvSpPr/>
          <p:nvPr/>
        </p:nvSpPr>
        <p:spPr bwMode="auto">
          <a:xfrm>
            <a:off x="323159" y="0"/>
            <a:ext cx="122399" cy="7561263"/>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4" name="Прямокутник 13"/>
          <p:cNvSpPr/>
          <p:nvPr/>
        </p:nvSpPr>
        <p:spPr bwMode="auto">
          <a:xfrm>
            <a:off x="1158452" y="0"/>
            <a:ext cx="212689" cy="7561263"/>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9" name="Прямокутник 18"/>
          <p:cNvSpPr/>
          <p:nvPr/>
        </p:nvSpPr>
        <p:spPr bwMode="auto">
          <a:xfrm>
            <a:off x="1334710" y="0"/>
            <a:ext cx="269300" cy="7561263"/>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1" name="Пряма сполучна лінія 10"/>
          <p:cNvSpPr>
            <a:spLocks noChangeShapeType="1"/>
          </p:cNvSpPr>
          <p:nvPr/>
        </p:nvSpPr>
        <p:spPr bwMode="auto">
          <a:xfrm>
            <a:off x="124363" y="0"/>
            <a:ext cx="0" cy="7561263"/>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8" name="Пряма сполучна лінія 17"/>
          <p:cNvSpPr>
            <a:spLocks noChangeShapeType="1"/>
          </p:cNvSpPr>
          <p:nvPr/>
        </p:nvSpPr>
        <p:spPr bwMode="auto">
          <a:xfrm>
            <a:off x="1069340" y="0"/>
            <a:ext cx="0" cy="7561263"/>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20" name="Пряма сполучна лінія 19"/>
          <p:cNvSpPr>
            <a:spLocks noChangeShapeType="1"/>
          </p:cNvSpPr>
          <p:nvPr/>
        </p:nvSpPr>
        <p:spPr bwMode="auto">
          <a:xfrm>
            <a:off x="998837" y="0"/>
            <a:ext cx="0" cy="7561263"/>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6" name="Пряма сполучна лінія 15"/>
          <p:cNvSpPr>
            <a:spLocks noChangeShapeType="1"/>
          </p:cNvSpPr>
          <p:nvPr/>
        </p:nvSpPr>
        <p:spPr bwMode="auto">
          <a:xfrm>
            <a:off x="2019210" y="0"/>
            <a:ext cx="0" cy="7561263"/>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5" name="Пряма сполучна лінія 14"/>
          <p:cNvSpPr>
            <a:spLocks noChangeShapeType="1"/>
          </p:cNvSpPr>
          <p:nvPr/>
        </p:nvSpPr>
        <p:spPr bwMode="auto">
          <a:xfrm>
            <a:off x="1247563" y="0"/>
            <a:ext cx="0" cy="7561263"/>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22" name="Пряма сполучна лінія 21"/>
          <p:cNvSpPr>
            <a:spLocks noChangeShapeType="1"/>
          </p:cNvSpPr>
          <p:nvPr/>
        </p:nvSpPr>
        <p:spPr bwMode="auto">
          <a:xfrm>
            <a:off x="10658148" y="0"/>
            <a:ext cx="0" cy="7561263"/>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27" name="Прямокутник 26"/>
          <p:cNvSpPr/>
          <p:nvPr/>
        </p:nvSpPr>
        <p:spPr bwMode="auto">
          <a:xfrm>
            <a:off x="1425787" y="0"/>
            <a:ext cx="89112" cy="7561263"/>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1" name="Овал 20"/>
          <p:cNvSpPr/>
          <p:nvPr/>
        </p:nvSpPr>
        <p:spPr bwMode="auto">
          <a:xfrm>
            <a:off x="712894" y="3780631"/>
            <a:ext cx="1514898" cy="1428239"/>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3" name="Овал 22"/>
          <p:cNvSpPr/>
          <p:nvPr/>
        </p:nvSpPr>
        <p:spPr bwMode="auto">
          <a:xfrm>
            <a:off x="1531542" y="5365820"/>
            <a:ext cx="750110" cy="70720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4" name="Овал 23"/>
          <p:cNvSpPr/>
          <p:nvPr/>
        </p:nvSpPr>
        <p:spPr bwMode="auto">
          <a:xfrm>
            <a:off x="1275957" y="6064702"/>
            <a:ext cx="160401" cy="1512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6" name="Овал 25"/>
          <p:cNvSpPr/>
          <p:nvPr/>
        </p:nvSpPr>
        <p:spPr bwMode="auto">
          <a:xfrm>
            <a:off x="1946199" y="6381706"/>
            <a:ext cx="320802" cy="302451"/>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5" name="Овал 24"/>
          <p:cNvSpPr/>
          <p:nvPr/>
        </p:nvSpPr>
        <p:spPr>
          <a:xfrm>
            <a:off x="2227792" y="4956828"/>
            <a:ext cx="427736" cy="403267"/>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9" name="Місце для номера слайда 28"/>
          <p:cNvSpPr>
            <a:spLocks noGrp="1"/>
          </p:cNvSpPr>
          <p:nvPr>
            <p:ph type="sldNum" sz="quarter" idx="12"/>
          </p:nvPr>
        </p:nvSpPr>
        <p:spPr bwMode="auto">
          <a:xfrm>
            <a:off x="1550150" y="5434123"/>
            <a:ext cx="712893" cy="570594"/>
          </a:xfrm>
        </p:spPr>
        <p:txBody>
          <a:bodyPr/>
          <a:lstStyle/>
          <a:p>
            <a:pPr>
              <a:defRPr/>
            </a:pPr>
            <a:fld id="{BB59F632-8200-475B-9200-9ACBA46152AE}" type="slidenum">
              <a:rPr lang="en-US" smtClean="0"/>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і вертикальни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3" name="Місце для вертикального тексту 2"/>
          <p:cNvSpPr>
            <a:spLocks noGrp="1"/>
          </p:cNvSpPr>
          <p:nvPr>
            <p:ph type="body" orient="vert" idx="1"/>
          </p:nvPr>
        </p:nvSpPr>
        <p:spPr/>
        <p:txBody>
          <a:bodyPr vert="eaVer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p>
            <a:pPr>
              <a:defRPr/>
            </a:pPr>
            <a:fld id="{2318A5F6-658E-4713-8A9A-38EA24678DFB}" type="datetimeFigureOut">
              <a:rPr lang="en-US" smtClean="0"/>
              <a:pPr>
                <a:defRPr/>
              </a:pPr>
              <a:t>5/31/2017</a:t>
            </a:fld>
            <a:endParaRPr lang="en-US"/>
          </a:p>
        </p:txBody>
      </p:sp>
      <p:sp>
        <p:nvSpPr>
          <p:cNvPr id="5" name="Місце для нижнього колонтитула 4"/>
          <p:cNvSpPr>
            <a:spLocks noGrp="1"/>
          </p:cNvSpPr>
          <p:nvPr>
            <p:ph type="ftr" sz="quarter" idx="11"/>
          </p:nvPr>
        </p:nvSpPr>
        <p:spPr/>
        <p:txBody>
          <a:bodyPr/>
          <a:lstStyle/>
          <a:p>
            <a:pPr>
              <a:defRPr/>
            </a:pPr>
            <a:endParaRPr lang="en-US"/>
          </a:p>
        </p:txBody>
      </p:sp>
      <p:sp>
        <p:nvSpPr>
          <p:cNvPr id="6" name="Місце для номера слайда 5"/>
          <p:cNvSpPr>
            <a:spLocks noGrp="1"/>
          </p:cNvSpPr>
          <p:nvPr>
            <p:ph type="sldNum" sz="quarter" idx="12"/>
          </p:nvPr>
        </p:nvSpPr>
        <p:spPr/>
        <p:txBody>
          <a:bodyPr/>
          <a:lstStyle/>
          <a:p>
            <a:pPr>
              <a:defRPr/>
            </a:pPr>
            <a:fld id="{BB59F632-8200-475B-9200-9ACBA46152AE}" type="slidenum">
              <a:rPr lang="en-US" smtClean="0"/>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ий заголовок і текст">
    <p:spTree>
      <p:nvGrpSpPr>
        <p:cNvPr id="1" name=""/>
        <p:cNvGrpSpPr/>
        <p:nvPr/>
      </p:nvGrpSpPr>
      <p:grpSpPr>
        <a:xfrm>
          <a:off x="0" y="0"/>
          <a:ext cx="0" cy="0"/>
          <a:chOff x="0" y="0"/>
          <a:chExt cx="0" cy="0"/>
        </a:xfrm>
      </p:grpSpPr>
      <p:sp>
        <p:nvSpPr>
          <p:cNvPr id="2" name="Вертикальний заголовок 1"/>
          <p:cNvSpPr>
            <a:spLocks noGrp="1"/>
          </p:cNvSpPr>
          <p:nvPr>
            <p:ph type="title" orient="vert"/>
          </p:nvPr>
        </p:nvSpPr>
        <p:spPr>
          <a:xfrm>
            <a:off x="7752715" y="302803"/>
            <a:ext cx="1960457" cy="6451578"/>
          </a:xfrm>
        </p:spPr>
        <p:txBody>
          <a:bodyPr vert="eaVert"/>
          <a:lstStyle/>
          <a:p>
            <a:r>
              <a:rPr kumimoji="0" lang="uk-UA" smtClean="0"/>
              <a:t>Зразок заголовка</a:t>
            </a:r>
            <a:endParaRPr kumimoji="0" lang="en-US"/>
          </a:p>
        </p:txBody>
      </p:sp>
      <p:sp>
        <p:nvSpPr>
          <p:cNvPr id="3" name="Місце для вертикального тексту 2"/>
          <p:cNvSpPr>
            <a:spLocks noGrp="1"/>
          </p:cNvSpPr>
          <p:nvPr>
            <p:ph type="body" orient="vert" idx="1"/>
          </p:nvPr>
        </p:nvSpPr>
        <p:spPr>
          <a:xfrm>
            <a:off x="534670" y="302802"/>
            <a:ext cx="7039822" cy="6451578"/>
          </a:xfrm>
        </p:spPr>
        <p:txBody>
          <a:bodyPr vert="eaVert"/>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4" name="Місце для дати 3"/>
          <p:cNvSpPr>
            <a:spLocks noGrp="1"/>
          </p:cNvSpPr>
          <p:nvPr>
            <p:ph type="dt" sz="half" idx="10"/>
          </p:nvPr>
        </p:nvSpPr>
        <p:spPr/>
        <p:txBody>
          <a:bodyPr/>
          <a:lstStyle/>
          <a:p>
            <a:pPr>
              <a:defRPr/>
            </a:pPr>
            <a:fld id="{2318A5F6-658E-4713-8A9A-38EA24678DFB}" type="datetimeFigureOut">
              <a:rPr lang="en-US" smtClean="0"/>
              <a:pPr>
                <a:defRPr/>
              </a:pPr>
              <a:t>5/31/2017</a:t>
            </a:fld>
            <a:endParaRPr lang="en-US"/>
          </a:p>
        </p:txBody>
      </p:sp>
      <p:sp>
        <p:nvSpPr>
          <p:cNvPr id="5" name="Місце для нижнього колонтитула 4"/>
          <p:cNvSpPr>
            <a:spLocks noGrp="1"/>
          </p:cNvSpPr>
          <p:nvPr>
            <p:ph type="ftr" sz="quarter" idx="11"/>
          </p:nvPr>
        </p:nvSpPr>
        <p:spPr/>
        <p:txBody>
          <a:bodyPr/>
          <a:lstStyle/>
          <a:p>
            <a:pPr>
              <a:defRPr/>
            </a:pPr>
            <a:endParaRPr lang="en-US"/>
          </a:p>
        </p:txBody>
      </p:sp>
      <p:sp>
        <p:nvSpPr>
          <p:cNvPr id="6" name="Місце для номера слайда 5"/>
          <p:cNvSpPr>
            <a:spLocks noGrp="1"/>
          </p:cNvSpPr>
          <p:nvPr>
            <p:ph type="sldNum" sz="quarter" idx="12"/>
          </p:nvPr>
        </p:nvSpPr>
        <p:spPr/>
        <p:txBody>
          <a:bodyPr/>
          <a:lstStyle/>
          <a:p>
            <a:pPr>
              <a:defRPr/>
            </a:pPr>
            <a:fld id="{BB59F632-8200-475B-9200-9ACBA46152AE}" type="slidenum">
              <a:rPr lang="en-US" smtClean="0"/>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і об'є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8" name="Місце для вмісту 7"/>
          <p:cNvSpPr>
            <a:spLocks noGrp="1"/>
          </p:cNvSpPr>
          <p:nvPr>
            <p:ph sz="quarter" idx="1"/>
          </p:nvPr>
        </p:nvSpPr>
        <p:spPr>
          <a:xfrm>
            <a:off x="534670" y="1764294"/>
            <a:ext cx="8732943" cy="5373538"/>
          </a:xfrm>
        </p:spPr>
        <p:txBody>
          <a:body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7" name="Місце для дати 6"/>
          <p:cNvSpPr>
            <a:spLocks noGrp="1"/>
          </p:cNvSpPr>
          <p:nvPr>
            <p:ph type="dt" sz="half" idx="14"/>
          </p:nvPr>
        </p:nvSpPr>
        <p:spPr/>
        <p:txBody>
          <a:bodyPr rtlCol="0"/>
          <a:lstStyle/>
          <a:p>
            <a:pPr>
              <a:defRPr/>
            </a:pPr>
            <a:fld id="{2318A5F6-658E-4713-8A9A-38EA24678DFB}" type="datetimeFigureOut">
              <a:rPr lang="en-US" smtClean="0"/>
              <a:pPr>
                <a:defRPr/>
              </a:pPr>
              <a:t>5/31/2017</a:t>
            </a:fld>
            <a:endParaRPr lang="en-US"/>
          </a:p>
        </p:txBody>
      </p:sp>
      <p:sp>
        <p:nvSpPr>
          <p:cNvPr id="9" name="Місце для номера слайда 8"/>
          <p:cNvSpPr>
            <a:spLocks noGrp="1"/>
          </p:cNvSpPr>
          <p:nvPr>
            <p:ph type="sldNum" sz="quarter" idx="15"/>
          </p:nvPr>
        </p:nvSpPr>
        <p:spPr/>
        <p:txBody>
          <a:bodyPr rtlCol="0"/>
          <a:lstStyle/>
          <a:p>
            <a:pPr>
              <a:defRPr/>
            </a:pPr>
            <a:fld id="{BB59F632-8200-475B-9200-9ACBA46152AE}" type="slidenum">
              <a:rPr lang="en-US" smtClean="0"/>
              <a:pPr>
                <a:defRPr/>
              </a:pPr>
              <a:t>‹№›</a:t>
            </a:fld>
            <a:endParaRPr lang="en-US"/>
          </a:p>
        </p:txBody>
      </p:sp>
      <p:sp>
        <p:nvSpPr>
          <p:cNvPr id="10" name="Місце для нижнього колонтитула 9"/>
          <p:cNvSpPr>
            <a:spLocks noGrp="1"/>
          </p:cNvSpPr>
          <p:nvPr>
            <p:ph type="ftr" sz="quarter" idx="16"/>
          </p:nvPr>
        </p:nvSpPr>
        <p:spPr/>
        <p:txBody>
          <a:bodyPr rtlCol="0"/>
          <a:lstStyle/>
          <a:p>
            <a:pPr>
              <a:defRPr/>
            </a:pP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озділу">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673350" y="3192533"/>
            <a:ext cx="7218045" cy="2264178"/>
          </a:xfrm>
        </p:spPr>
        <p:txBody>
          <a:bodyPr/>
          <a:lstStyle>
            <a:lvl1pPr algn="l">
              <a:buNone/>
              <a:defRPr sz="3400" b="1" cap="small" baseline="0"/>
            </a:lvl1pPr>
          </a:lstStyle>
          <a:p>
            <a:r>
              <a:rPr kumimoji="0" lang="uk-UA" smtClean="0"/>
              <a:t>Зразок заголовка</a:t>
            </a:r>
            <a:endParaRPr kumimoji="0" lang="en-US"/>
          </a:p>
        </p:txBody>
      </p:sp>
      <p:sp>
        <p:nvSpPr>
          <p:cNvPr id="3" name="Місце для тексту 2"/>
          <p:cNvSpPr>
            <a:spLocks noGrp="1"/>
          </p:cNvSpPr>
          <p:nvPr>
            <p:ph type="body" idx="1"/>
          </p:nvPr>
        </p:nvSpPr>
        <p:spPr>
          <a:xfrm>
            <a:off x="2673350" y="5523922"/>
            <a:ext cx="7218045" cy="1512253"/>
          </a:xfrm>
        </p:spPr>
        <p:txBody>
          <a:bodyPr anchor="t"/>
          <a:lstStyle>
            <a:lvl1pPr marL="0" indent="0">
              <a:buNone/>
              <a:defRPr sz="2100" b="1">
                <a:solidFill>
                  <a:schemeClr val="tx2"/>
                </a:solidFill>
              </a:defRPr>
            </a:lvl1pPr>
            <a:lvl2pPr>
              <a:buNone/>
              <a:defRPr sz="2100">
                <a:solidFill>
                  <a:schemeClr val="tx1">
                    <a:tint val="75000"/>
                  </a:schemeClr>
                </a:solidFill>
              </a:defRPr>
            </a:lvl2pPr>
            <a:lvl3pPr>
              <a:buNone/>
              <a:defRPr sz="1800">
                <a:solidFill>
                  <a:schemeClr val="tx1">
                    <a:tint val="75000"/>
                  </a:schemeClr>
                </a:solidFill>
              </a:defRPr>
            </a:lvl3pPr>
            <a:lvl4pPr>
              <a:buNone/>
              <a:defRPr sz="1600">
                <a:solidFill>
                  <a:schemeClr val="tx1">
                    <a:tint val="75000"/>
                  </a:schemeClr>
                </a:solidFill>
              </a:defRPr>
            </a:lvl4pPr>
            <a:lvl5pPr>
              <a:buNone/>
              <a:defRPr sz="1600">
                <a:solidFill>
                  <a:schemeClr val="tx1">
                    <a:tint val="75000"/>
                  </a:schemeClr>
                </a:solidFill>
              </a:defRPr>
            </a:lvl5pPr>
          </a:lstStyle>
          <a:p>
            <a:pPr lvl="0" eaLnBrk="1" latinLnBrk="0" hangingPunct="1"/>
            <a:r>
              <a:rPr kumimoji="0" lang="uk-UA" smtClean="0"/>
              <a:t>Зразок тексту</a:t>
            </a:r>
          </a:p>
        </p:txBody>
      </p:sp>
      <p:sp>
        <p:nvSpPr>
          <p:cNvPr id="4" name="Місце для дати 3"/>
          <p:cNvSpPr>
            <a:spLocks noGrp="1"/>
          </p:cNvSpPr>
          <p:nvPr>
            <p:ph type="dt" sz="half" idx="10"/>
          </p:nvPr>
        </p:nvSpPr>
        <p:spPr bwMode="auto">
          <a:xfrm rot="5400000">
            <a:off x="9155161" y="1277712"/>
            <a:ext cx="2520421" cy="445558"/>
          </a:xfrm>
        </p:spPr>
        <p:txBody>
          <a:bodyPr/>
          <a:lstStyle/>
          <a:p>
            <a:pPr>
              <a:defRPr/>
            </a:pPr>
            <a:fld id="{2318A5F6-658E-4713-8A9A-38EA24678DFB}" type="datetimeFigureOut">
              <a:rPr lang="en-US" smtClean="0"/>
              <a:pPr>
                <a:defRPr/>
              </a:pPr>
              <a:t>5/31/2017</a:t>
            </a:fld>
            <a:endParaRPr lang="en-US"/>
          </a:p>
        </p:txBody>
      </p:sp>
      <p:sp>
        <p:nvSpPr>
          <p:cNvPr id="5" name="Місце для нижнього колонтитула 4"/>
          <p:cNvSpPr>
            <a:spLocks noGrp="1"/>
          </p:cNvSpPr>
          <p:nvPr>
            <p:ph type="ftr" sz="quarter" idx="11"/>
          </p:nvPr>
        </p:nvSpPr>
        <p:spPr bwMode="auto">
          <a:xfrm rot="5400000">
            <a:off x="8399035" y="4594483"/>
            <a:ext cx="4032674" cy="449123"/>
          </a:xfrm>
        </p:spPr>
        <p:txBody>
          <a:bodyPr/>
          <a:lstStyle/>
          <a:p>
            <a:pPr>
              <a:defRPr/>
            </a:pPr>
            <a:endParaRPr lang="en-US"/>
          </a:p>
        </p:txBody>
      </p:sp>
      <p:sp>
        <p:nvSpPr>
          <p:cNvPr id="9" name="Прямокутник 8"/>
          <p:cNvSpPr/>
          <p:nvPr/>
        </p:nvSpPr>
        <p:spPr bwMode="auto">
          <a:xfrm>
            <a:off x="445559" y="0"/>
            <a:ext cx="712893" cy="7561263"/>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0" name="Прямокутник 9"/>
          <p:cNvSpPr/>
          <p:nvPr/>
        </p:nvSpPr>
        <p:spPr bwMode="auto">
          <a:xfrm>
            <a:off x="323159" y="0"/>
            <a:ext cx="122399" cy="7561263"/>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1" name="Прямокутник 10"/>
          <p:cNvSpPr/>
          <p:nvPr/>
        </p:nvSpPr>
        <p:spPr bwMode="auto">
          <a:xfrm>
            <a:off x="1158452" y="0"/>
            <a:ext cx="212689" cy="7561263"/>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2" name="Прямокутник 11"/>
          <p:cNvSpPr/>
          <p:nvPr/>
        </p:nvSpPr>
        <p:spPr bwMode="auto">
          <a:xfrm>
            <a:off x="1334710" y="0"/>
            <a:ext cx="269300" cy="7561263"/>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3" name="Пряма сполучна лінія 12"/>
          <p:cNvSpPr>
            <a:spLocks noChangeShapeType="1"/>
          </p:cNvSpPr>
          <p:nvPr/>
        </p:nvSpPr>
        <p:spPr bwMode="auto">
          <a:xfrm>
            <a:off x="124363" y="0"/>
            <a:ext cx="0" cy="7561263"/>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4" name="Пряма сполучна лінія 13"/>
          <p:cNvSpPr>
            <a:spLocks noChangeShapeType="1"/>
          </p:cNvSpPr>
          <p:nvPr/>
        </p:nvSpPr>
        <p:spPr bwMode="auto">
          <a:xfrm>
            <a:off x="1069340" y="0"/>
            <a:ext cx="0" cy="7561263"/>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5" name="Пряма сполучна лінія 14"/>
          <p:cNvSpPr>
            <a:spLocks noChangeShapeType="1"/>
          </p:cNvSpPr>
          <p:nvPr/>
        </p:nvSpPr>
        <p:spPr bwMode="auto">
          <a:xfrm>
            <a:off x="998837" y="0"/>
            <a:ext cx="0" cy="7561263"/>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6" name="Пряма сполучна лінія 15"/>
          <p:cNvSpPr>
            <a:spLocks noChangeShapeType="1"/>
          </p:cNvSpPr>
          <p:nvPr/>
        </p:nvSpPr>
        <p:spPr bwMode="auto">
          <a:xfrm>
            <a:off x="2019210" y="0"/>
            <a:ext cx="0" cy="7561263"/>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7" name="Пряма сполучна лінія 16"/>
          <p:cNvSpPr>
            <a:spLocks noChangeShapeType="1"/>
          </p:cNvSpPr>
          <p:nvPr/>
        </p:nvSpPr>
        <p:spPr bwMode="auto">
          <a:xfrm>
            <a:off x="1247563" y="0"/>
            <a:ext cx="0" cy="7561263"/>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8" name="Прямокутник 17"/>
          <p:cNvSpPr/>
          <p:nvPr/>
        </p:nvSpPr>
        <p:spPr bwMode="auto">
          <a:xfrm>
            <a:off x="1425787" y="0"/>
            <a:ext cx="89112" cy="7561263"/>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19" name="Овал 18"/>
          <p:cNvSpPr/>
          <p:nvPr/>
        </p:nvSpPr>
        <p:spPr bwMode="auto">
          <a:xfrm>
            <a:off x="712894" y="3780631"/>
            <a:ext cx="1514898" cy="1428239"/>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0" name="Овал 19"/>
          <p:cNvSpPr/>
          <p:nvPr/>
        </p:nvSpPr>
        <p:spPr bwMode="auto">
          <a:xfrm>
            <a:off x="1549168" y="5365820"/>
            <a:ext cx="750110" cy="70720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1" name="Овал 20"/>
          <p:cNvSpPr/>
          <p:nvPr/>
        </p:nvSpPr>
        <p:spPr bwMode="auto">
          <a:xfrm>
            <a:off x="1275957" y="6064702"/>
            <a:ext cx="160401" cy="151225"/>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2" name="Овал 21"/>
          <p:cNvSpPr/>
          <p:nvPr/>
        </p:nvSpPr>
        <p:spPr bwMode="auto">
          <a:xfrm>
            <a:off x="1946199" y="6385066"/>
            <a:ext cx="320802" cy="302451"/>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3" name="Овал 22"/>
          <p:cNvSpPr/>
          <p:nvPr/>
        </p:nvSpPr>
        <p:spPr bwMode="auto">
          <a:xfrm>
            <a:off x="2197433" y="4939284"/>
            <a:ext cx="427736" cy="403267"/>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6" name="Пряма сполучна лінія 25"/>
          <p:cNvSpPr>
            <a:spLocks noChangeShapeType="1"/>
          </p:cNvSpPr>
          <p:nvPr/>
        </p:nvSpPr>
        <p:spPr bwMode="auto">
          <a:xfrm>
            <a:off x="10639540" y="0"/>
            <a:ext cx="0" cy="7561263"/>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6" name="Місце для номера слайда 5"/>
          <p:cNvSpPr>
            <a:spLocks noGrp="1"/>
          </p:cNvSpPr>
          <p:nvPr>
            <p:ph type="sldNum" sz="quarter" idx="12"/>
          </p:nvPr>
        </p:nvSpPr>
        <p:spPr bwMode="auto">
          <a:xfrm>
            <a:off x="1567776" y="5434123"/>
            <a:ext cx="712893" cy="570594"/>
          </a:xfrm>
        </p:spPr>
        <p:txBody>
          <a:bodyPr/>
          <a:lstStyle/>
          <a:p>
            <a:pPr>
              <a:defRPr/>
            </a:pPr>
            <a:fld id="{BB59F632-8200-475B-9200-9ACBA46152AE}" type="slidenum">
              <a:rPr lang="en-US" smtClean="0"/>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єкти">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5" name="Місце для дати 4"/>
          <p:cNvSpPr>
            <a:spLocks noGrp="1"/>
          </p:cNvSpPr>
          <p:nvPr>
            <p:ph type="dt" sz="half" idx="10"/>
          </p:nvPr>
        </p:nvSpPr>
        <p:spPr/>
        <p:txBody>
          <a:bodyPr/>
          <a:lstStyle/>
          <a:p>
            <a:pPr>
              <a:defRPr/>
            </a:pPr>
            <a:fld id="{2318A5F6-658E-4713-8A9A-38EA24678DFB}" type="datetimeFigureOut">
              <a:rPr lang="en-US" smtClean="0"/>
              <a:pPr>
                <a:defRPr/>
              </a:pPr>
              <a:t>5/31/2017</a:t>
            </a:fld>
            <a:endParaRPr lang="en-US"/>
          </a:p>
        </p:txBody>
      </p:sp>
      <p:sp>
        <p:nvSpPr>
          <p:cNvPr id="6" name="Місце для нижнього колонтитула 5"/>
          <p:cNvSpPr>
            <a:spLocks noGrp="1"/>
          </p:cNvSpPr>
          <p:nvPr>
            <p:ph type="ftr" sz="quarter" idx="11"/>
          </p:nvPr>
        </p:nvSpPr>
        <p:spPr/>
        <p:txBody>
          <a:bodyPr/>
          <a:lstStyle/>
          <a:p>
            <a:pPr>
              <a:defRPr/>
            </a:pPr>
            <a:endParaRPr lang="en-US"/>
          </a:p>
        </p:txBody>
      </p:sp>
      <p:sp>
        <p:nvSpPr>
          <p:cNvPr id="7" name="Місце для номера слайда 6"/>
          <p:cNvSpPr>
            <a:spLocks noGrp="1"/>
          </p:cNvSpPr>
          <p:nvPr>
            <p:ph type="sldNum" sz="quarter" idx="12"/>
          </p:nvPr>
        </p:nvSpPr>
        <p:spPr/>
        <p:txBody>
          <a:bodyPr/>
          <a:lstStyle/>
          <a:p>
            <a:pPr>
              <a:defRPr/>
            </a:pPr>
            <a:fld id="{BB59F632-8200-475B-9200-9ACBA46152AE}" type="slidenum">
              <a:rPr lang="en-US" smtClean="0"/>
              <a:pPr>
                <a:defRPr/>
              </a:pPr>
              <a:t>‹№›</a:t>
            </a:fld>
            <a:endParaRPr lang="en-US"/>
          </a:p>
        </p:txBody>
      </p:sp>
      <p:sp>
        <p:nvSpPr>
          <p:cNvPr id="9" name="Місце для вмісту 8"/>
          <p:cNvSpPr>
            <a:spLocks noGrp="1"/>
          </p:cNvSpPr>
          <p:nvPr>
            <p:ph sz="quarter" idx="1"/>
          </p:nvPr>
        </p:nvSpPr>
        <p:spPr>
          <a:xfrm>
            <a:off x="534670" y="1764295"/>
            <a:ext cx="4277360" cy="5040842"/>
          </a:xfrm>
        </p:spPr>
        <p:txBody>
          <a:body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11" name="Місце для вмісту 10"/>
          <p:cNvSpPr>
            <a:spLocks noGrp="1"/>
          </p:cNvSpPr>
          <p:nvPr>
            <p:ph sz="quarter" idx="2"/>
          </p:nvPr>
        </p:nvSpPr>
        <p:spPr>
          <a:xfrm>
            <a:off x="4993818" y="1764295"/>
            <a:ext cx="4277360" cy="5040842"/>
          </a:xfrm>
        </p:spPr>
        <p:txBody>
          <a:body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Порівняння">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670" y="301050"/>
            <a:ext cx="8822055" cy="1260211"/>
          </a:xfrm>
        </p:spPr>
        <p:txBody>
          <a:bodyPr anchor="b"/>
          <a:lstStyle>
            <a:lvl1pPr>
              <a:defRPr/>
            </a:lvl1pPr>
          </a:lstStyle>
          <a:p>
            <a:r>
              <a:rPr kumimoji="0" lang="uk-UA" smtClean="0"/>
              <a:t>Зразок заголовка</a:t>
            </a:r>
            <a:endParaRPr kumimoji="0" lang="en-US"/>
          </a:p>
        </p:txBody>
      </p:sp>
      <p:sp>
        <p:nvSpPr>
          <p:cNvPr id="7" name="Місце для дати 6"/>
          <p:cNvSpPr>
            <a:spLocks noGrp="1"/>
          </p:cNvSpPr>
          <p:nvPr>
            <p:ph type="dt" sz="half" idx="10"/>
          </p:nvPr>
        </p:nvSpPr>
        <p:spPr/>
        <p:txBody>
          <a:bodyPr/>
          <a:lstStyle/>
          <a:p>
            <a:pPr>
              <a:defRPr/>
            </a:pPr>
            <a:fld id="{2318A5F6-658E-4713-8A9A-38EA24678DFB}" type="datetimeFigureOut">
              <a:rPr lang="en-US" smtClean="0"/>
              <a:pPr>
                <a:defRPr/>
              </a:pPr>
              <a:t>5/31/2017</a:t>
            </a:fld>
            <a:endParaRPr lang="en-US"/>
          </a:p>
        </p:txBody>
      </p:sp>
      <p:sp>
        <p:nvSpPr>
          <p:cNvPr id="8" name="Місце для нижнього колонтитула 7"/>
          <p:cNvSpPr>
            <a:spLocks noGrp="1"/>
          </p:cNvSpPr>
          <p:nvPr>
            <p:ph type="ftr" sz="quarter" idx="11"/>
          </p:nvPr>
        </p:nvSpPr>
        <p:spPr/>
        <p:txBody>
          <a:bodyPr/>
          <a:lstStyle/>
          <a:p>
            <a:pPr>
              <a:defRPr/>
            </a:pPr>
            <a:endParaRPr lang="en-US"/>
          </a:p>
        </p:txBody>
      </p:sp>
      <p:sp>
        <p:nvSpPr>
          <p:cNvPr id="9" name="Місце для номера слайда 8"/>
          <p:cNvSpPr>
            <a:spLocks noGrp="1"/>
          </p:cNvSpPr>
          <p:nvPr>
            <p:ph type="sldNum" sz="quarter" idx="12"/>
          </p:nvPr>
        </p:nvSpPr>
        <p:spPr/>
        <p:txBody>
          <a:bodyPr/>
          <a:lstStyle/>
          <a:p>
            <a:pPr>
              <a:defRPr/>
            </a:pPr>
            <a:fld id="{BB59F632-8200-475B-9200-9ACBA46152AE}" type="slidenum">
              <a:rPr lang="en-US" smtClean="0"/>
              <a:pPr>
                <a:defRPr/>
              </a:pPr>
              <a:t>‹№›</a:t>
            </a:fld>
            <a:endParaRPr lang="en-US"/>
          </a:p>
        </p:txBody>
      </p:sp>
      <p:sp>
        <p:nvSpPr>
          <p:cNvPr id="11" name="Місце для вмісту 10"/>
          <p:cNvSpPr>
            <a:spLocks noGrp="1"/>
          </p:cNvSpPr>
          <p:nvPr>
            <p:ph sz="quarter" idx="2"/>
          </p:nvPr>
        </p:nvSpPr>
        <p:spPr>
          <a:xfrm>
            <a:off x="534670" y="2604435"/>
            <a:ext cx="4277360" cy="4284716"/>
          </a:xfrm>
        </p:spPr>
        <p:txBody>
          <a:body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13" name="Місце для вмісту 12"/>
          <p:cNvSpPr>
            <a:spLocks noGrp="1"/>
          </p:cNvSpPr>
          <p:nvPr>
            <p:ph sz="quarter" idx="4"/>
          </p:nvPr>
        </p:nvSpPr>
        <p:spPr>
          <a:xfrm>
            <a:off x="5112782" y="2604435"/>
            <a:ext cx="4277360" cy="4284716"/>
          </a:xfrm>
        </p:spPr>
        <p:txBody>
          <a:body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12" name="Місце для тексту 11"/>
          <p:cNvSpPr>
            <a:spLocks noGrp="1"/>
          </p:cNvSpPr>
          <p:nvPr>
            <p:ph type="body" sz="quarter" idx="1"/>
          </p:nvPr>
        </p:nvSpPr>
        <p:spPr>
          <a:xfrm>
            <a:off x="534670" y="1730689"/>
            <a:ext cx="4277360" cy="725881"/>
          </a:xfrm>
          <a:prstGeom prst="roundRect">
            <a:avLst>
              <a:gd name="adj" fmla="val 16667"/>
            </a:avLst>
          </a:prstGeom>
          <a:solidFill>
            <a:schemeClr val="accent1"/>
          </a:solidFill>
        </p:spPr>
        <p:txBody>
          <a:bodyPr rtlCol="0" anchor="ctr">
            <a:noAutofit/>
          </a:bodyPr>
          <a:lstStyle>
            <a:lvl1pPr marL="0" indent="0">
              <a:buFontTx/>
              <a:buNone/>
              <a:defRPr sz="2300" b="1">
                <a:solidFill>
                  <a:srgbClr val="FFFFFF"/>
                </a:solidFill>
              </a:defRPr>
            </a:lvl1pPr>
          </a:lstStyle>
          <a:p>
            <a:pPr lvl="0" eaLnBrk="1" latinLnBrk="0" hangingPunct="1"/>
            <a:r>
              <a:rPr kumimoji="0" lang="uk-UA" smtClean="0"/>
              <a:t>Зразок тексту</a:t>
            </a:r>
          </a:p>
        </p:txBody>
      </p:sp>
      <p:sp>
        <p:nvSpPr>
          <p:cNvPr id="14" name="Місце для тексту 13"/>
          <p:cNvSpPr>
            <a:spLocks noGrp="1"/>
          </p:cNvSpPr>
          <p:nvPr>
            <p:ph type="body" sz="quarter" idx="3"/>
          </p:nvPr>
        </p:nvSpPr>
        <p:spPr>
          <a:xfrm>
            <a:off x="5079365" y="1730689"/>
            <a:ext cx="4277360" cy="725881"/>
          </a:xfrm>
          <a:prstGeom prst="roundRect">
            <a:avLst>
              <a:gd name="adj" fmla="val 16667"/>
            </a:avLst>
          </a:prstGeom>
          <a:solidFill>
            <a:schemeClr val="accent1"/>
          </a:solidFill>
        </p:spPr>
        <p:txBody>
          <a:bodyPr rtlCol="0" anchor="ctr">
            <a:noAutofit/>
          </a:bodyPr>
          <a:lstStyle>
            <a:lvl1pPr marL="0" indent="0">
              <a:buFontTx/>
              <a:buNone/>
              <a:defRPr sz="2300" b="1">
                <a:solidFill>
                  <a:srgbClr val="FFFFFF"/>
                </a:solidFill>
              </a:defRPr>
            </a:lvl1pPr>
          </a:lstStyle>
          <a:p>
            <a:pPr lvl="0" eaLnBrk="1" latinLnBrk="0" hangingPunct="1"/>
            <a:r>
              <a:rPr kumimoji="0" lang="uk-UA" smtClean="0"/>
              <a:t>Зразок тексту</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Лише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uk-UA" smtClean="0"/>
              <a:t>Зразок заголовка</a:t>
            </a:r>
            <a:endParaRPr kumimoji="0" lang="en-US"/>
          </a:p>
        </p:txBody>
      </p:sp>
      <p:sp>
        <p:nvSpPr>
          <p:cNvPr id="6" name="Місце для дати 5"/>
          <p:cNvSpPr>
            <a:spLocks noGrp="1"/>
          </p:cNvSpPr>
          <p:nvPr>
            <p:ph type="dt" sz="half" idx="10"/>
          </p:nvPr>
        </p:nvSpPr>
        <p:spPr/>
        <p:txBody>
          <a:bodyPr rtlCol="0"/>
          <a:lstStyle/>
          <a:p>
            <a:pPr>
              <a:defRPr/>
            </a:pPr>
            <a:fld id="{2318A5F6-658E-4713-8A9A-38EA24678DFB}" type="datetimeFigureOut">
              <a:rPr lang="en-US" smtClean="0"/>
              <a:pPr>
                <a:defRPr/>
              </a:pPr>
              <a:t>5/31/2017</a:t>
            </a:fld>
            <a:endParaRPr lang="en-US"/>
          </a:p>
        </p:txBody>
      </p:sp>
      <p:sp>
        <p:nvSpPr>
          <p:cNvPr id="7" name="Місце для номера слайда 6"/>
          <p:cNvSpPr>
            <a:spLocks noGrp="1"/>
          </p:cNvSpPr>
          <p:nvPr>
            <p:ph type="sldNum" sz="quarter" idx="11"/>
          </p:nvPr>
        </p:nvSpPr>
        <p:spPr/>
        <p:txBody>
          <a:bodyPr rtlCol="0"/>
          <a:lstStyle/>
          <a:p>
            <a:pPr>
              <a:defRPr/>
            </a:pPr>
            <a:fld id="{BB59F632-8200-475B-9200-9ACBA46152AE}" type="slidenum">
              <a:rPr lang="en-US" smtClean="0"/>
              <a:pPr>
                <a:defRPr/>
              </a:pPr>
              <a:t>‹№›</a:t>
            </a:fld>
            <a:endParaRPr lang="en-US"/>
          </a:p>
        </p:txBody>
      </p:sp>
      <p:sp>
        <p:nvSpPr>
          <p:cNvPr id="8" name="Місце для нижнього колонтитула 7"/>
          <p:cNvSpPr>
            <a:spLocks noGrp="1"/>
          </p:cNvSpPr>
          <p:nvPr>
            <p:ph type="ftr" sz="quarter" idx="12"/>
          </p:nvPr>
        </p:nvSpPr>
        <p:spPr/>
        <p:txBody>
          <a:bodyPr rtlCol="0"/>
          <a:lstStyle/>
          <a:p>
            <a:pPr>
              <a:defRPr/>
            </a:pP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ий слайд">
    <p:spTree>
      <p:nvGrpSpPr>
        <p:cNvPr id="1" name=""/>
        <p:cNvGrpSpPr/>
        <p:nvPr/>
      </p:nvGrpSpPr>
      <p:grpSpPr>
        <a:xfrm>
          <a:off x="0" y="0"/>
          <a:ext cx="0" cy="0"/>
          <a:chOff x="0" y="0"/>
          <a:chExt cx="0" cy="0"/>
        </a:xfrm>
      </p:grpSpPr>
      <p:sp>
        <p:nvSpPr>
          <p:cNvPr id="2" name="Місце для дати 1"/>
          <p:cNvSpPr>
            <a:spLocks noGrp="1"/>
          </p:cNvSpPr>
          <p:nvPr>
            <p:ph type="dt" sz="half" idx="10"/>
          </p:nvPr>
        </p:nvSpPr>
        <p:spPr/>
        <p:txBody>
          <a:bodyPr/>
          <a:lstStyle/>
          <a:p>
            <a:pPr>
              <a:defRPr/>
            </a:pPr>
            <a:fld id="{2318A5F6-658E-4713-8A9A-38EA24678DFB}" type="datetimeFigureOut">
              <a:rPr lang="en-US" smtClean="0"/>
              <a:pPr>
                <a:defRPr/>
              </a:pPr>
              <a:t>5/31/2017</a:t>
            </a:fld>
            <a:endParaRPr lang="en-US"/>
          </a:p>
        </p:txBody>
      </p:sp>
      <p:sp>
        <p:nvSpPr>
          <p:cNvPr id="3" name="Місце для нижнього колонтитула 2"/>
          <p:cNvSpPr>
            <a:spLocks noGrp="1"/>
          </p:cNvSpPr>
          <p:nvPr>
            <p:ph type="ftr" sz="quarter" idx="11"/>
          </p:nvPr>
        </p:nvSpPr>
        <p:spPr/>
        <p:txBody>
          <a:bodyPr/>
          <a:lstStyle/>
          <a:p>
            <a:pPr>
              <a:defRPr/>
            </a:pPr>
            <a:endParaRPr lang="en-US"/>
          </a:p>
        </p:txBody>
      </p:sp>
      <p:sp>
        <p:nvSpPr>
          <p:cNvPr id="4" name="Місце для номера слайда 3"/>
          <p:cNvSpPr>
            <a:spLocks noGrp="1"/>
          </p:cNvSpPr>
          <p:nvPr>
            <p:ph type="sldNum" sz="quarter" idx="12"/>
          </p:nvPr>
        </p:nvSpPr>
        <p:spPr/>
        <p:txBody>
          <a:bodyPr/>
          <a:lstStyle/>
          <a:p>
            <a:pPr>
              <a:defRPr/>
            </a:pPr>
            <a:fld id="{BB59F632-8200-475B-9200-9ACBA46152AE}" type="slidenum">
              <a:rPr lang="en-US" smtClean="0"/>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Вміст із підписом">
    <p:spTree>
      <p:nvGrpSpPr>
        <p:cNvPr id="1" name=""/>
        <p:cNvGrpSpPr/>
        <p:nvPr/>
      </p:nvGrpSpPr>
      <p:grpSpPr>
        <a:xfrm>
          <a:off x="0" y="0"/>
          <a:ext cx="0" cy="0"/>
          <a:chOff x="0" y="0"/>
          <a:chExt cx="0" cy="0"/>
        </a:xfrm>
      </p:grpSpPr>
      <p:sp>
        <p:nvSpPr>
          <p:cNvPr id="10" name="Пряма сполучна лінія 9"/>
          <p:cNvSpPr>
            <a:spLocks noChangeShapeType="1"/>
          </p:cNvSpPr>
          <p:nvPr/>
        </p:nvSpPr>
        <p:spPr bwMode="auto">
          <a:xfrm>
            <a:off x="10247842" y="0"/>
            <a:ext cx="0" cy="7561263"/>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104306" tIns="52153" rIns="104306" bIns="52153" anchor="t" compatLnSpc="1"/>
          <a:lstStyle/>
          <a:p>
            <a:endParaRPr kumimoji="0" lang="en-US" dirty="0"/>
          </a:p>
        </p:txBody>
      </p:sp>
      <p:sp>
        <p:nvSpPr>
          <p:cNvPr id="2" name="Заголовок 1"/>
          <p:cNvSpPr>
            <a:spLocks noGrp="1"/>
          </p:cNvSpPr>
          <p:nvPr>
            <p:ph type="title"/>
          </p:nvPr>
        </p:nvSpPr>
        <p:spPr>
          <a:xfrm rot="5400000">
            <a:off x="4154233" y="3513297"/>
            <a:ext cx="6956362" cy="534670"/>
          </a:xfrm>
        </p:spPr>
        <p:txBody>
          <a:bodyPr anchor="b"/>
          <a:lstStyle>
            <a:lvl1pPr algn="l">
              <a:buNone/>
              <a:defRPr sz="2300" b="1" cap="small" baseline="0"/>
            </a:lvl1pPr>
          </a:lstStyle>
          <a:p>
            <a:r>
              <a:rPr kumimoji="0" lang="uk-UA" smtClean="0"/>
              <a:t>Зразок заголовка</a:t>
            </a:r>
            <a:endParaRPr kumimoji="0" lang="en-US"/>
          </a:p>
        </p:txBody>
      </p:sp>
      <p:sp>
        <p:nvSpPr>
          <p:cNvPr id="3" name="Місце для тексту 2"/>
          <p:cNvSpPr>
            <a:spLocks noGrp="1"/>
          </p:cNvSpPr>
          <p:nvPr>
            <p:ph type="body" idx="2"/>
          </p:nvPr>
        </p:nvSpPr>
        <p:spPr>
          <a:xfrm>
            <a:off x="7966583" y="302450"/>
            <a:ext cx="1785798" cy="5494518"/>
          </a:xfrm>
        </p:spPr>
        <p:txBody>
          <a:bodyPr/>
          <a:lstStyle>
            <a:lvl1pPr marL="0" indent="0">
              <a:spcBef>
                <a:spcPts val="456"/>
              </a:spcBef>
              <a:spcAft>
                <a:spcPts val="1141"/>
              </a:spcAft>
              <a:buNone/>
              <a:defRPr sz="1400"/>
            </a:lvl1pPr>
            <a:lvl2pPr>
              <a:buNone/>
              <a:defRPr sz="1400"/>
            </a:lvl2pPr>
            <a:lvl3pPr>
              <a:buNone/>
              <a:defRPr sz="1100"/>
            </a:lvl3pPr>
            <a:lvl4pPr>
              <a:buNone/>
              <a:defRPr sz="1000"/>
            </a:lvl4pPr>
            <a:lvl5pPr>
              <a:buNone/>
              <a:defRPr sz="1000"/>
            </a:lvl5pPr>
          </a:lstStyle>
          <a:p>
            <a:pPr lvl="0" eaLnBrk="1" latinLnBrk="0" hangingPunct="1"/>
            <a:r>
              <a:rPr kumimoji="0" lang="uk-UA" smtClean="0"/>
              <a:t>Зразок тексту</a:t>
            </a:r>
          </a:p>
        </p:txBody>
      </p:sp>
      <p:sp>
        <p:nvSpPr>
          <p:cNvPr id="8" name="Пряма сполучна лінія 7"/>
          <p:cNvSpPr>
            <a:spLocks noChangeShapeType="1"/>
          </p:cNvSpPr>
          <p:nvPr/>
        </p:nvSpPr>
        <p:spPr bwMode="auto">
          <a:xfrm>
            <a:off x="7307157" y="0"/>
            <a:ext cx="0" cy="7561263"/>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dirty="0"/>
          </a:p>
        </p:txBody>
      </p:sp>
      <p:sp>
        <p:nvSpPr>
          <p:cNvPr id="9" name="Пряма сполучна лінія 8"/>
          <p:cNvSpPr>
            <a:spLocks noChangeShapeType="1"/>
          </p:cNvSpPr>
          <p:nvPr/>
        </p:nvSpPr>
        <p:spPr bwMode="auto">
          <a:xfrm>
            <a:off x="7241546" y="0"/>
            <a:ext cx="0" cy="7561263"/>
          </a:xfrm>
          <a:prstGeom prst="line">
            <a:avLst/>
          </a:prstGeom>
          <a:noFill/>
          <a:ln w="12700" cap="flat" cmpd="sng" algn="ctr">
            <a:solidFill>
              <a:schemeClr val="accent1"/>
            </a:solidFill>
            <a:prstDash val="solid"/>
            <a:round/>
            <a:headEnd type="none" w="med" len="med"/>
            <a:tailEnd type="none" w="med" len="med"/>
          </a:ln>
          <a:effectLst/>
        </p:spPr>
        <p:txBody>
          <a:bodyPr vert="horz" wrap="square" lIns="104306" tIns="52153" rIns="104306" bIns="52153" anchor="t" compatLnSpc="1"/>
          <a:lstStyle/>
          <a:p>
            <a:endParaRPr kumimoji="0" lang="en-US" dirty="0"/>
          </a:p>
        </p:txBody>
      </p:sp>
      <p:sp>
        <p:nvSpPr>
          <p:cNvPr id="11" name="Пряма сполучна лінія 10"/>
          <p:cNvSpPr>
            <a:spLocks noChangeShapeType="1"/>
          </p:cNvSpPr>
          <p:nvPr/>
        </p:nvSpPr>
        <p:spPr bwMode="auto">
          <a:xfrm>
            <a:off x="10515177" y="0"/>
            <a:ext cx="0" cy="7561263"/>
          </a:xfrm>
          <a:prstGeom prst="line">
            <a:avLst/>
          </a:prstGeom>
          <a:noFill/>
          <a:ln w="19050" cap="flat" cmpd="sng" algn="ctr">
            <a:solidFill>
              <a:schemeClr val="accent1"/>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2" name="Прямокутник 11"/>
          <p:cNvSpPr/>
          <p:nvPr/>
        </p:nvSpPr>
        <p:spPr bwMode="auto">
          <a:xfrm>
            <a:off x="10336953" y="0"/>
            <a:ext cx="356447" cy="7561263"/>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3" name="Пряма сполучна лінія 12"/>
          <p:cNvSpPr>
            <a:spLocks noChangeShapeType="1"/>
          </p:cNvSpPr>
          <p:nvPr/>
        </p:nvSpPr>
        <p:spPr bwMode="auto">
          <a:xfrm>
            <a:off x="10426065" y="0"/>
            <a:ext cx="0" cy="7561263"/>
          </a:xfrm>
          <a:prstGeom prst="line">
            <a:avLst/>
          </a:prstGeom>
          <a:noFill/>
          <a:ln w="9525" cap="flat" cmpd="sng" algn="ctr">
            <a:solidFill>
              <a:schemeClr val="accent1"/>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4" name="Овал 13"/>
          <p:cNvSpPr/>
          <p:nvPr/>
        </p:nvSpPr>
        <p:spPr>
          <a:xfrm>
            <a:off x="9538513" y="6301053"/>
            <a:ext cx="641604" cy="604901"/>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18" name="Місце для вмісту 17"/>
          <p:cNvSpPr>
            <a:spLocks noGrp="1"/>
          </p:cNvSpPr>
          <p:nvPr>
            <p:ph sz="quarter" idx="1"/>
          </p:nvPr>
        </p:nvSpPr>
        <p:spPr>
          <a:xfrm>
            <a:off x="356447" y="302451"/>
            <a:ext cx="6594263" cy="6976525"/>
          </a:xfrm>
        </p:spPr>
        <p:txBody>
          <a:bodyPr/>
          <a:lstStyle/>
          <a:p>
            <a:pPr lvl="0" eaLnBrk="1" latinLnBrk="0" hangingPunct="1"/>
            <a:r>
              <a:rPr lang="uk-UA" smtClean="0"/>
              <a:t>Зразок тексту</a:t>
            </a:r>
          </a:p>
          <a:p>
            <a:pPr lvl="1" eaLnBrk="1" latinLnBrk="0" hangingPunct="1"/>
            <a:r>
              <a:rPr lang="uk-UA" smtClean="0"/>
              <a:t>Другий рівень</a:t>
            </a:r>
          </a:p>
          <a:p>
            <a:pPr lvl="2" eaLnBrk="1" latinLnBrk="0" hangingPunct="1"/>
            <a:r>
              <a:rPr lang="uk-UA" smtClean="0"/>
              <a:t>Третій рівень</a:t>
            </a:r>
          </a:p>
          <a:p>
            <a:pPr lvl="3" eaLnBrk="1" latinLnBrk="0" hangingPunct="1"/>
            <a:r>
              <a:rPr lang="uk-UA" smtClean="0"/>
              <a:t>Четвертий рівень</a:t>
            </a:r>
          </a:p>
          <a:p>
            <a:pPr lvl="4" eaLnBrk="1" latinLnBrk="0" hangingPunct="1"/>
            <a:r>
              <a:rPr lang="uk-UA" smtClean="0"/>
              <a:t>П'ятий рівень</a:t>
            </a:r>
            <a:endParaRPr kumimoji="0" lang="en-US"/>
          </a:p>
        </p:txBody>
      </p:sp>
      <p:sp>
        <p:nvSpPr>
          <p:cNvPr id="21" name="Місце для дати 20"/>
          <p:cNvSpPr>
            <a:spLocks noGrp="1"/>
          </p:cNvSpPr>
          <p:nvPr>
            <p:ph type="dt" sz="half" idx="14"/>
          </p:nvPr>
        </p:nvSpPr>
        <p:spPr/>
        <p:txBody>
          <a:bodyPr rtlCol="0"/>
          <a:lstStyle/>
          <a:p>
            <a:pPr>
              <a:defRPr/>
            </a:pPr>
            <a:fld id="{2318A5F6-658E-4713-8A9A-38EA24678DFB}" type="datetimeFigureOut">
              <a:rPr lang="en-US" smtClean="0"/>
              <a:pPr>
                <a:defRPr/>
              </a:pPr>
              <a:t>5/31/2017</a:t>
            </a:fld>
            <a:endParaRPr lang="en-US"/>
          </a:p>
        </p:txBody>
      </p:sp>
      <p:sp>
        <p:nvSpPr>
          <p:cNvPr id="22" name="Місце для номера слайда 21"/>
          <p:cNvSpPr>
            <a:spLocks noGrp="1"/>
          </p:cNvSpPr>
          <p:nvPr>
            <p:ph type="sldNum" sz="quarter" idx="15"/>
          </p:nvPr>
        </p:nvSpPr>
        <p:spPr/>
        <p:txBody>
          <a:bodyPr rtlCol="0"/>
          <a:lstStyle/>
          <a:p>
            <a:pPr>
              <a:defRPr/>
            </a:pPr>
            <a:fld id="{BB59F632-8200-475B-9200-9ACBA46152AE}" type="slidenum">
              <a:rPr lang="en-US" smtClean="0"/>
              <a:pPr>
                <a:defRPr/>
              </a:pPr>
              <a:t>‹№›</a:t>
            </a:fld>
            <a:endParaRPr lang="en-US"/>
          </a:p>
        </p:txBody>
      </p:sp>
      <p:sp>
        <p:nvSpPr>
          <p:cNvPr id="23" name="Місце для нижнього колонтитула 22"/>
          <p:cNvSpPr>
            <a:spLocks noGrp="1"/>
          </p:cNvSpPr>
          <p:nvPr>
            <p:ph type="ftr" sz="quarter" idx="16"/>
          </p:nvPr>
        </p:nvSpPr>
        <p:spPr/>
        <p:txBody>
          <a:bodyPr rtlCol="0"/>
          <a:lstStyle/>
          <a:p>
            <a:pPr>
              <a:defRPr/>
            </a:pP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Зображення з підписом">
    <p:spTree>
      <p:nvGrpSpPr>
        <p:cNvPr id="1" name=""/>
        <p:cNvGrpSpPr/>
        <p:nvPr/>
      </p:nvGrpSpPr>
      <p:grpSpPr>
        <a:xfrm>
          <a:off x="0" y="0"/>
          <a:ext cx="0" cy="0"/>
          <a:chOff x="0" y="0"/>
          <a:chExt cx="0" cy="0"/>
        </a:xfrm>
      </p:grpSpPr>
      <p:sp>
        <p:nvSpPr>
          <p:cNvPr id="9" name="Пряма сполучна лінія 8"/>
          <p:cNvSpPr>
            <a:spLocks noChangeShapeType="1"/>
          </p:cNvSpPr>
          <p:nvPr/>
        </p:nvSpPr>
        <p:spPr bwMode="auto">
          <a:xfrm>
            <a:off x="10247842" y="0"/>
            <a:ext cx="0" cy="7561263"/>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3" name="Овал 12"/>
          <p:cNvSpPr/>
          <p:nvPr/>
        </p:nvSpPr>
        <p:spPr>
          <a:xfrm>
            <a:off x="9538513" y="6301053"/>
            <a:ext cx="641604" cy="604901"/>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 name="Заголовок 1"/>
          <p:cNvSpPr>
            <a:spLocks noGrp="1"/>
          </p:cNvSpPr>
          <p:nvPr>
            <p:ph type="title"/>
          </p:nvPr>
        </p:nvSpPr>
        <p:spPr>
          <a:xfrm rot="5400000">
            <a:off x="4128836" y="3513297"/>
            <a:ext cx="6956362" cy="534670"/>
          </a:xfrm>
        </p:spPr>
        <p:txBody>
          <a:bodyPr anchor="b"/>
          <a:lstStyle>
            <a:lvl1pPr algn="l">
              <a:buNone/>
              <a:defRPr sz="2300" b="1"/>
            </a:lvl1pPr>
          </a:lstStyle>
          <a:p>
            <a:r>
              <a:rPr kumimoji="0" lang="uk-UA" smtClean="0"/>
              <a:t>Зразок заголовка</a:t>
            </a:r>
            <a:endParaRPr kumimoji="0" lang="en-US"/>
          </a:p>
        </p:txBody>
      </p:sp>
      <p:sp>
        <p:nvSpPr>
          <p:cNvPr id="3" name="Місце для зображення 2"/>
          <p:cNvSpPr>
            <a:spLocks noGrp="1"/>
          </p:cNvSpPr>
          <p:nvPr>
            <p:ph type="pic" idx="1"/>
          </p:nvPr>
        </p:nvSpPr>
        <p:spPr>
          <a:xfrm>
            <a:off x="0" y="0"/>
            <a:ext cx="7218045" cy="7561263"/>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700"/>
            </a:lvl1pPr>
          </a:lstStyle>
          <a:p>
            <a:pPr algn="ctr" eaLnBrk="1" latinLnBrk="0" hangingPunct="1">
              <a:buFontTx/>
              <a:buNone/>
            </a:pPr>
            <a:r>
              <a:rPr kumimoji="0" lang="uk-UA" smtClean="0"/>
              <a:t>Клацніть піктограму, щоб додати зображення</a:t>
            </a:r>
            <a:endParaRPr kumimoji="0" lang="en-US" dirty="0"/>
          </a:p>
        </p:txBody>
      </p:sp>
      <p:sp>
        <p:nvSpPr>
          <p:cNvPr id="4" name="Місце для тексту 3"/>
          <p:cNvSpPr>
            <a:spLocks noGrp="1"/>
          </p:cNvSpPr>
          <p:nvPr>
            <p:ph type="body" sz="half" idx="2"/>
          </p:nvPr>
        </p:nvSpPr>
        <p:spPr>
          <a:xfrm>
            <a:off x="7912225" y="291949"/>
            <a:ext cx="1782233" cy="5464273"/>
          </a:xfrm>
        </p:spPr>
        <p:txBody>
          <a:bodyPr rot="0" spcFirstLastPara="0" vertOverflow="overflow" horzOverflow="overflow" vert="horz" wrap="square" lIns="104306" tIns="52153" rIns="104306" bIns="52153" numCol="1" spcCol="312917" rtlCol="0" fromWordArt="0" anchor="t" anchorCtr="0" forceAA="0" compatLnSpc="1">
            <a:normAutofit/>
          </a:bodyPr>
          <a:lstStyle>
            <a:lvl1pPr marL="0" indent="0">
              <a:spcBef>
                <a:spcPts val="114"/>
              </a:spcBef>
              <a:spcAft>
                <a:spcPts val="456"/>
              </a:spcAft>
              <a:buFontTx/>
              <a:buNone/>
              <a:defRPr sz="1400"/>
            </a:lvl1pPr>
            <a:lvl2pPr>
              <a:defRPr sz="1400"/>
            </a:lvl2pPr>
            <a:lvl3pPr>
              <a:defRPr sz="1100"/>
            </a:lvl3pPr>
            <a:lvl4pPr>
              <a:defRPr sz="1000"/>
            </a:lvl4pPr>
            <a:lvl5pPr>
              <a:defRPr sz="1000"/>
            </a:lvl5pPr>
          </a:lstStyle>
          <a:p>
            <a:pPr lvl="0" eaLnBrk="1" latinLnBrk="0" hangingPunct="1"/>
            <a:r>
              <a:rPr kumimoji="0" lang="uk-UA" smtClean="0"/>
              <a:t>Зразок тексту</a:t>
            </a:r>
          </a:p>
        </p:txBody>
      </p:sp>
      <p:sp>
        <p:nvSpPr>
          <p:cNvPr id="10" name="Пряма сполучна лінія 9"/>
          <p:cNvSpPr>
            <a:spLocks noChangeShapeType="1"/>
          </p:cNvSpPr>
          <p:nvPr/>
        </p:nvSpPr>
        <p:spPr bwMode="auto">
          <a:xfrm>
            <a:off x="10515177" y="0"/>
            <a:ext cx="0" cy="7561263"/>
          </a:xfrm>
          <a:prstGeom prst="line">
            <a:avLst/>
          </a:prstGeom>
          <a:noFill/>
          <a:ln w="9525" cap="flat" cmpd="sng" algn="ctr">
            <a:solidFill>
              <a:schemeClr val="tx1"/>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1" name="Прямокутник 10"/>
          <p:cNvSpPr/>
          <p:nvPr/>
        </p:nvSpPr>
        <p:spPr bwMode="auto">
          <a:xfrm>
            <a:off x="10336953" y="0"/>
            <a:ext cx="356447" cy="7561263"/>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2" name="Пряма сполучна лінія 11"/>
          <p:cNvSpPr>
            <a:spLocks noChangeShapeType="1"/>
          </p:cNvSpPr>
          <p:nvPr/>
        </p:nvSpPr>
        <p:spPr bwMode="auto">
          <a:xfrm>
            <a:off x="10426065" y="0"/>
            <a:ext cx="0" cy="7561263"/>
          </a:xfrm>
          <a:prstGeom prst="line">
            <a:avLst/>
          </a:prstGeom>
          <a:noFill/>
          <a:ln w="9525" cap="flat" cmpd="sng" algn="ctr">
            <a:solidFill>
              <a:schemeClr val="accent1"/>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9" name="Пряма сполучна лінія 18"/>
          <p:cNvSpPr>
            <a:spLocks noChangeShapeType="1"/>
          </p:cNvSpPr>
          <p:nvPr/>
        </p:nvSpPr>
        <p:spPr bwMode="auto">
          <a:xfrm>
            <a:off x="7307157" y="0"/>
            <a:ext cx="0" cy="7561263"/>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dirty="0"/>
          </a:p>
        </p:txBody>
      </p:sp>
      <p:sp>
        <p:nvSpPr>
          <p:cNvPr id="20" name="Пряма сполучна лінія 19"/>
          <p:cNvSpPr>
            <a:spLocks noChangeShapeType="1"/>
          </p:cNvSpPr>
          <p:nvPr/>
        </p:nvSpPr>
        <p:spPr bwMode="auto">
          <a:xfrm>
            <a:off x="7241546" y="0"/>
            <a:ext cx="0" cy="7561263"/>
          </a:xfrm>
          <a:prstGeom prst="line">
            <a:avLst/>
          </a:prstGeom>
          <a:noFill/>
          <a:ln w="12700" cap="flat" cmpd="sng" algn="ctr">
            <a:solidFill>
              <a:schemeClr val="accent1"/>
            </a:solidFill>
            <a:prstDash val="solid"/>
            <a:round/>
            <a:headEnd type="none" w="med" len="med"/>
            <a:tailEnd type="none" w="med" len="med"/>
          </a:ln>
          <a:effectLst/>
        </p:spPr>
        <p:txBody>
          <a:bodyPr vert="horz" wrap="square" lIns="104306" tIns="52153" rIns="104306" bIns="52153" anchor="t" compatLnSpc="1"/>
          <a:lstStyle/>
          <a:p>
            <a:endParaRPr kumimoji="0" lang="en-US" dirty="0"/>
          </a:p>
        </p:txBody>
      </p:sp>
      <p:sp>
        <p:nvSpPr>
          <p:cNvPr id="17" name="Місце для дати 16"/>
          <p:cNvSpPr>
            <a:spLocks noGrp="1"/>
          </p:cNvSpPr>
          <p:nvPr>
            <p:ph type="dt" sz="half" idx="10"/>
          </p:nvPr>
        </p:nvSpPr>
        <p:spPr/>
        <p:txBody>
          <a:bodyPr rtlCol="0"/>
          <a:lstStyle/>
          <a:p>
            <a:pPr>
              <a:defRPr/>
            </a:pPr>
            <a:fld id="{2318A5F6-658E-4713-8A9A-38EA24678DFB}" type="datetimeFigureOut">
              <a:rPr lang="en-US" smtClean="0"/>
              <a:pPr>
                <a:defRPr/>
              </a:pPr>
              <a:t>5/31/2017</a:t>
            </a:fld>
            <a:endParaRPr lang="en-US"/>
          </a:p>
        </p:txBody>
      </p:sp>
      <p:sp>
        <p:nvSpPr>
          <p:cNvPr id="18" name="Місце для номера слайда 17"/>
          <p:cNvSpPr>
            <a:spLocks noGrp="1"/>
          </p:cNvSpPr>
          <p:nvPr>
            <p:ph type="sldNum" sz="quarter" idx="11"/>
          </p:nvPr>
        </p:nvSpPr>
        <p:spPr/>
        <p:txBody>
          <a:bodyPr rtlCol="0"/>
          <a:lstStyle/>
          <a:p>
            <a:pPr>
              <a:defRPr/>
            </a:pPr>
            <a:fld id="{BB59F632-8200-475B-9200-9ACBA46152AE}" type="slidenum">
              <a:rPr lang="en-US" smtClean="0"/>
              <a:pPr>
                <a:defRPr/>
              </a:pPr>
              <a:t>‹№›</a:t>
            </a:fld>
            <a:endParaRPr lang="en-US"/>
          </a:p>
        </p:txBody>
      </p:sp>
      <p:sp>
        <p:nvSpPr>
          <p:cNvPr id="21" name="Місце для нижнього колонтитула 20"/>
          <p:cNvSpPr>
            <a:spLocks noGrp="1"/>
          </p:cNvSpPr>
          <p:nvPr>
            <p:ph type="ftr" sz="quarter" idx="12"/>
          </p:nvPr>
        </p:nvSpPr>
        <p:spPr/>
        <p:txBody>
          <a:bodyPr rtlCol="0"/>
          <a:lstStyle/>
          <a:p>
            <a:pPr>
              <a:defRPr/>
            </a:pP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16" name="Пряма сполучна лінія 15"/>
          <p:cNvSpPr>
            <a:spLocks noChangeShapeType="1"/>
          </p:cNvSpPr>
          <p:nvPr/>
        </p:nvSpPr>
        <p:spPr bwMode="auto">
          <a:xfrm>
            <a:off x="10247842" y="0"/>
            <a:ext cx="0" cy="7561263"/>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104306" tIns="52153" rIns="104306" bIns="52153" anchor="t" compatLnSpc="1"/>
          <a:lstStyle/>
          <a:p>
            <a:endParaRPr kumimoji="0" lang="en-US" dirty="0"/>
          </a:p>
        </p:txBody>
      </p:sp>
      <p:sp>
        <p:nvSpPr>
          <p:cNvPr id="22" name="Місце для заголовка 21"/>
          <p:cNvSpPr>
            <a:spLocks noGrp="1"/>
          </p:cNvSpPr>
          <p:nvPr>
            <p:ph type="title"/>
          </p:nvPr>
        </p:nvSpPr>
        <p:spPr>
          <a:xfrm>
            <a:off x="534670" y="302801"/>
            <a:ext cx="8732943" cy="1260211"/>
          </a:xfrm>
          <a:prstGeom prst="rect">
            <a:avLst/>
          </a:prstGeom>
        </p:spPr>
        <p:txBody>
          <a:bodyPr vert="horz" lIns="104306" tIns="52153" rIns="104306" bIns="52153" anchor="b">
            <a:normAutofit/>
          </a:bodyPr>
          <a:lstStyle/>
          <a:p>
            <a:r>
              <a:rPr kumimoji="0" lang="uk-UA" smtClean="0"/>
              <a:t>Зразок заголовка</a:t>
            </a:r>
            <a:endParaRPr kumimoji="0" lang="en-US"/>
          </a:p>
        </p:txBody>
      </p:sp>
      <p:sp>
        <p:nvSpPr>
          <p:cNvPr id="13" name="Місце для тексту 12"/>
          <p:cNvSpPr>
            <a:spLocks noGrp="1"/>
          </p:cNvSpPr>
          <p:nvPr>
            <p:ph type="body" idx="1"/>
          </p:nvPr>
        </p:nvSpPr>
        <p:spPr>
          <a:xfrm>
            <a:off x="534670" y="1764294"/>
            <a:ext cx="8732943" cy="5373538"/>
          </a:xfrm>
          <a:prstGeom prst="rect">
            <a:avLst/>
          </a:prstGeom>
        </p:spPr>
        <p:txBody>
          <a:bodyPr vert="horz" lIns="104306" tIns="52153" rIns="104306" bIns="52153">
            <a:normAutofit/>
          </a:bodyPr>
          <a:lstStyle/>
          <a:p>
            <a:pPr lvl="0" eaLnBrk="1" latinLnBrk="0" hangingPunct="1"/>
            <a:r>
              <a:rPr kumimoji="0" lang="uk-UA" smtClean="0"/>
              <a:t>Зразок тексту</a:t>
            </a:r>
          </a:p>
          <a:p>
            <a:pPr lvl="1" eaLnBrk="1" latinLnBrk="0" hangingPunct="1"/>
            <a:r>
              <a:rPr kumimoji="0" lang="uk-UA" smtClean="0"/>
              <a:t>Другий рівень</a:t>
            </a:r>
          </a:p>
          <a:p>
            <a:pPr lvl="2" eaLnBrk="1" latinLnBrk="0" hangingPunct="1"/>
            <a:r>
              <a:rPr kumimoji="0" lang="uk-UA" smtClean="0"/>
              <a:t>Третій рівень</a:t>
            </a:r>
          </a:p>
          <a:p>
            <a:pPr lvl="3" eaLnBrk="1" latinLnBrk="0" hangingPunct="1"/>
            <a:r>
              <a:rPr kumimoji="0" lang="uk-UA" smtClean="0"/>
              <a:t>Четвертий рівень</a:t>
            </a:r>
          </a:p>
          <a:p>
            <a:pPr lvl="4" eaLnBrk="1" latinLnBrk="0" hangingPunct="1"/>
            <a:r>
              <a:rPr kumimoji="0" lang="uk-UA" smtClean="0"/>
              <a:t>П'ятий рівень</a:t>
            </a:r>
            <a:endParaRPr kumimoji="0" lang="en-US"/>
          </a:p>
        </p:txBody>
      </p:sp>
      <p:sp>
        <p:nvSpPr>
          <p:cNvPr id="14" name="Місце для дати 13"/>
          <p:cNvSpPr>
            <a:spLocks noGrp="1"/>
          </p:cNvSpPr>
          <p:nvPr>
            <p:ph type="dt" sz="half" idx="2"/>
          </p:nvPr>
        </p:nvSpPr>
        <p:spPr>
          <a:xfrm rot="5400000">
            <a:off x="8942811" y="1179945"/>
            <a:ext cx="2217970" cy="449123"/>
          </a:xfrm>
          <a:prstGeom prst="rect">
            <a:avLst/>
          </a:prstGeom>
        </p:spPr>
        <p:txBody>
          <a:bodyPr vert="horz" lIns="104306" tIns="52153" rIns="104306" bIns="52153" anchor="ctr" anchorCtr="0"/>
          <a:lstStyle>
            <a:lvl1pPr algn="r" eaLnBrk="1" latinLnBrk="0" hangingPunct="1">
              <a:defRPr kumimoji="0" sz="1400">
                <a:solidFill>
                  <a:schemeClr val="tx2"/>
                </a:solidFill>
              </a:defRPr>
            </a:lvl1pPr>
          </a:lstStyle>
          <a:p>
            <a:pPr>
              <a:defRPr/>
            </a:pPr>
            <a:fld id="{2318A5F6-658E-4713-8A9A-38EA24678DFB}" type="datetimeFigureOut">
              <a:rPr lang="en-US" smtClean="0"/>
              <a:pPr>
                <a:defRPr/>
              </a:pPr>
              <a:t>5/31/2017</a:t>
            </a:fld>
            <a:endParaRPr lang="en-US"/>
          </a:p>
        </p:txBody>
      </p:sp>
      <p:sp>
        <p:nvSpPr>
          <p:cNvPr id="3" name="Місце для нижнього колонтитула 2"/>
          <p:cNvSpPr>
            <a:spLocks noGrp="1"/>
          </p:cNvSpPr>
          <p:nvPr>
            <p:ph type="ftr" sz="quarter" idx="3"/>
          </p:nvPr>
        </p:nvSpPr>
        <p:spPr>
          <a:xfrm rot="5400000">
            <a:off x="8281685" y="4108246"/>
            <a:ext cx="3528589" cy="427736"/>
          </a:xfrm>
          <a:prstGeom prst="rect">
            <a:avLst/>
          </a:prstGeom>
        </p:spPr>
        <p:txBody>
          <a:bodyPr vert="horz" lIns="104306" tIns="52153" rIns="104306" bIns="52153" anchor="ctr" anchorCtr="0"/>
          <a:lstStyle>
            <a:lvl1pPr algn="l" eaLnBrk="1" latinLnBrk="0" hangingPunct="1">
              <a:defRPr kumimoji="0" sz="1400">
                <a:solidFill>
                  <a:schemeClr val="tx2"/>
                </a:solidFill>
              </a:defRPr>
            </a:lvl1pPr>
          </a:lstStyle>
          <a:p>
            <a:pPr>
              <a:defRPr/>
            </a:pPr>
            <a:endParaRPr lang="en-US"/>
          </a:p>
        </p:txBody>
      </p:sp>
      <p:sp>
        <p:nvSpPr>
          <p:cNvPr id="7" name="Пряма сполучна лінія 6"/>
          <p:cNvSpPr>
            <a:spLocks noChangeShapeType="1"/>
          </p:cNvSpPr>
          <p:nvPr/>
        </p:nvSpPr>
        <p:spPr bwMode="auto">
          <a:xfrm>
            <a:off x="89112" y="0"/>
            <a:ext cx="0" cy="7561263"/>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9" name="Пряма сполучна лінія 8"/>
          <p:cNvSpPr>
            <a:spLocks noChangeShapeType="1"/>
          </p:cNvSpPr>
          <p:nvPr/>
        </p:nvSpPr>
        <p:spPr bwMode="auto">
          <a:xfrm>
            <a:off x="10515177" y="0"/>
            <a:ext cx="0" cy="7561263"/>
          </a:xfrm>
          <a:prstGeom prst="line">
            <a:avLst/>
          </a:prstGeom>
          <a:noFill/>
          <a:ln w="19050" cap="flat" cmpd="sng" algn="ctr">
            <a:solidFill>
              <a:schemeClr val="accent1"/>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0" name="Прямокутник 9"/>
          <p:cNvSpPr/>
          <p:nvPr/>
        </p:nvSpPr>
        <p:spPr bwMode="auto">
          <a:xfrm>
            <a:off x="10336953" y="0"/>
            <a:ext cx="356447" cy="7561263"/>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a:p>
        </p:txBody>
      </p:sp>
      <p:sp>
        <p:nvSpPr>
          <p:cNvPr id="11" name="Пряма сполучна лінія 10"/>
          <p:cNvSpPr>
            <a:spLocks noChangeShapeType="1"/>
          </p:cNvSpPr>
          <p:nvPr/>
        </p:nvSpPr>
        <p:spPr bwMode="auto">
          <a:xfrm>
            <a:off x="10426065" y="0"/>
            <a:ext cx="0" cy="7561263"/>
          </a:xfrm>
          <a:prstGeom prst="line">
            <a:avLst/>
          </a:prstGeom>
          <a:noFill/>
          <a:ln w="9525" cap="flat" cmpd="sng" algn="ctr">
            <a:solidFill>
              <a:schemeClr val="accent1"/>
            </a:solidFill>
            <a:prstDash val="solid"/>
            <a:round/>
            <a:headEnd type="none" w="med" len="med"/>
            <a:tailEnd type="none" w="med" len="med"/>
          </a:ln>
          <a:effectLst/>
        </p:spPr>
        <p:txBody>
          <a:bodyPr vert="horz" wrap="square" lIns="104306" tIns="52153" rIns="104306" bIns="52153" anchor="t" compatLnSpc="1"/>
          <a:lstStyle/>
          <a:p>
            <a:endParaRPr kumimoji="0" lang="en-US"/>
          </a:p>
        </p:txBody>
      </p:sp>
      <p:sp>
        <p:nvSpPr>
          <p:cNvPr id="12" name="Овал 11"/>
          <p:cNvSpPr/>
          <p:nvPr/>
        </p:nvSpPr>
        <p:spPr>
          <a:xfrm>
            <a:off x="9538513" y="6301053"/>
            <a:ext cx="641604" cy="604901"/>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lIns="104306" tIns="52153" rIns="104306" bIns="52153" anchor="ctr"/>
          <a:lstStyle/>
          <a:p>
            <a:pPr algn="ctr" eaLnBrk="1" latinLnBrk="0" hangingPunct="1"/>
            <a:endParaRPr kumimoji="0" lang="en-US" dirty="0"/>
          </a:p>
        </p:txBody>
      </p:sp>
      <p:sp>
        <p:nvSpPr>
          <p:cNvPr id="23" name="Місце для номера слайда 22"/>
          <p:cNvSpPr>
            <a:spLocks noGrp="1"/>
          </p:cNvSpPr>
          <p:nvPr>
            <p:ph type="sldNum" sz="quarter" idx="4"/>
          </p:nvPr>
        </p:nvSpPr>
        <p:spPr>
          <a:xfrm>
            <a:off x="9506433" y="6322056"/>
            <a:ext cx="712893" cy="574656"/>
          </a:xfrm>
          <a:prstGeom prst="rect">
            <a:avLst/>
          </a:prstGeom>
        </p:spPr>
        <p:txBody>
          <a:bodyPr vert="horz" lIns="104306" tIns="52153" rIns="104306" bIns="52153" anchor="ctr"/>
          <a:lstStyle>
            <a:lvl1pPr algn="ctr" eaLnBrk="1" latinLnBrk="0" hangingPunct="1">
              <a:defRPr kumimoji="0" sz="1600" b="1">
                <a:solidFill>
                  <a:srgbClr val="FFFFFF"/>
                </a:solidFill>
              </a:defRPr>
            </a:lvl1pPr>
          </a:lstStyle>
          <a:p>
            <a:pPr>
              <a:defRPr/>
            </a:pPr>
            <a:fld id="{BB59F632-8200-475B-9200-9ACBA46152AE}" type="slidenum">
              <a:rPr lang="en-US" smtClean="0"/>
              <a:pPr>
                <a:defRPr/>
              </a:pPr>
              <a:t>‹№›</a:t>
            </a:fld>
            <a:endParaRPr lang="en-US"/>
          </a:p>
        </p:txBody>
      </p:sp>
    </p:spTree>
  </p:cSld>
  <p:clrMap bg1="lt1" tx1="dk1" bg2="lt2" tx2="dk2" accent1="accent1" accent2="accent2" accent3="accent3" accent4="accent4" accent5="accent5" accent6="accent6" hlink="hlink" folHlink="folHlink"/>
  <p:sldLayoutIdLst>
    <p:sldLayoutId id="2147483962" r:id="rId1"/>
    <p:sldLayoutId id="2147483963" r:id="rId2"/>
    <p:sldLayoutId id="2147483964" r:id="rId3"/>
    <p:sldLayoutId id="2147483965" r:id="rId4"/>
    <p:sldLayoutId id="2147483966" r:id="rId5"/>
    <p:sldLayoutId id="2147483967" r:id="rId6"/>
    <p:sldLayoutId id="2147483968" r:id="rId7"/>
    <p:sldLayoutId id="2147483969" r:id="rId8"/>
    <p:sldLayoutId id="2147483970" r:id="rId9"/>
    <p:sldLayoutId id="2147483971" r:id="rId10"/>
    <p:sldLayoutId id="2147483972" r:id="rId11"/>
  </p:sldLayoutIdLst>
  <p:txStyles>
    <p:titleStyle>
      <a:lvl1pPr algn="l" rtl="0" eaLnBrk="1" latinLnBrk="0" hangingPunct="1">
        <a:spcBef>
          <a:spcPct val="0"/>
        </a:spcBef>
        <a:buNone/>
        <a:defRPr kumimoji="0" sz="3400" b="0" kern="1200" cap="small" baseline="0">
          <a:solidFill>
            <a:schemeClr val="tx2"/>
          </a:solidFill>
          <a:latin typeface="+mj-lt"/>
          <a:ea typeface="+mj-ea"/>
          <a:cs typeface="+mj-cs"/>
        </a:defRPr>
      </a:lvl1pPr>
    </p:titleStyle>
    <p:bodyStyle>
      <a:lvl1pPr marL="312917" indent="-312917" algn="l" rtl="0" eaLnBrk="1" latinLnBrk="0" hangingPunct="1">
        <a:spcBef>
          <a:spcPts val="684"/>
        </a:spcBef>
        <a:buClr>
          <a:schemeClr val="accent1"/>
        </a:buClr>
        <a:buSzPct val="70000"/>
        <a:buFont typeface="Wingdings"/>
        <a:buChar char=""/>
        <a:defRPr kumimoji="0" sz="2700" kern="1200">
          <a:solidFill>
            <a:schemeClr val="tx1"/>
          </a:solidFill>
          <a:latin typeface="+mn-lt"/>
          <a:ea typeface="+mn-ea"/>
          <a:cs typeface="+mn-cs"/>
        </a:defRPr>
      </a:lvl1pPr>
      <a:lvl2pPr marL="730139" indent="-312917" algn="l" rtl="0" eaLnBrk="1" latinLnBrk="0" hangingPunct="1">
        <a:spcBef>
          <a:spcPct val="20000"/>
        </a:spcBef>
        <a:buClr>
          <a:schemeClr val="accent1"/>
        </a:buClr>
        <a:buSzPct val="80000"/>
        <a:buFont typeface="Wingdings 2"/>
        <a:buChar char=""/>
        <a:defRPr kumimoji="0" sz="2400" kern="1200">
          <a:solidFill>
            <a:schemeClr val="tx1"/>
          </a:solidFill>
          <a:latin typeface="+mn-lt"/>
          <a:ea typeface="+mn-ea"/>
          <a:cs typeface="+mn-cs"/>
        </a:defRPr>
      </a:lvl2pPr>
      <a:lvl3pPr marL="1043056" indent="-208611" algn="l" rtl="0" eaLnBrk="1" latinLnBrk="0" hangingPunct="1">
        <a:spcBef>
          <a:spcPct val="20000"/>
        </a:spcBef>
        <a:buClr>
          <a:schemeClr val="accent1">
            <a:shade val="75000"/>
          </a:schemeClr>
        </a:buClr>
        <a:buSzPct val="60000"/>
        <a:buFont typeface="Wingdings"/>
        <a:buChar char=""/>
        <a:defRPr kumimoji="0" sz="2100" kern="1200">
          <a:solidFill>
            <a:schemeClr val="tx1"/>
          </a:solidFill>
          <a:latin typeface="+mn-lt"/>
          <a:ea typeface="+mn-ea"/>
          <a:cs typeface="+mn-cs"/>
        </a:defRPr>
      </a:lvl3pPr>
      <a:lvl4pPr marL="1355973" indent="-208611" algn="l" rtl="0" eaLnBrk="1" latinLnBrk="0" hangingPunct="1">
        <a:spcBef>
          <a:spcPct val="20000"/>
        </a:spcBef>
        <a:buClr>
          <a:schemeClr val="accent1">
            <a:tint val="60000"/>
          </a:schemeClr>
        </a:buClr>
        <a:buSzPct val="60000"/>
        <a:buFont typeface="Wingdings"/>
        <a:buChar char=""/>
        <a:defRPr kumimoji="0" sz="2100" kern="1200">
          <a:solidFill>
            <a:schemeClr val="tx1"/>
          </a:solidFill>
          <a:latin typeface="+mn-lt"/>
          <a:ea typeface="+mn-ea"/>
          <a:cs typeface="+mn-cs"/>
        </a:defRPr>
      </a:lvl4pPr>
      <a:lvl5pPr marL="1668890" indent="-208611" algn="l" rtl="0" eaLnBrk="1" latinLnBrk="0" hangingPunct="1">
        <a:spcBef>
          <a:spcPct val="20000"/>
        </a:spcBef>
        <a:buClr>
          <a:schemeClr val="accent2">
            <a:tint val="60000"/>
          </a:schemeClr>
        </a:buClr>
        <a:buSzPct val="68000"/>
        <a:buFont typeface="Wingdings 2"/>
        <a:buChar char=""/>
        <a:defRPr kumimoji="0" sz="1800" kern="1200">
          <a:solidFill>
            <a:schemeClr val="tx1"/>
          </a:solidFill>
          <a:latin typeface="+mn-lt"/>
          <a:ea typeface="+mn-ea"/>
          <a:cs typeface="+mn-cs"/>
        </a:defRPr>
      </a:lvl5pPr>
      <a:lvl6pPr marL="1981807" indent="-208611" algn="l" rtl="0" eaLnBrk="1" latinLnBrk="0" hangingPunct="1">
        <a:spcBef>
          <a:spcPct val="20000"/>
        </a:spcBef>
        <a:buClr>
          <a:schemeClr val="accent1"/>
        </a:buClr>
        <a:buChar char="•"/>
        <a:defRPr kumimoji="0" sz="1800" kern="1200">
          <a:solidFill>
            <a:schemeClr val="tx2"/>
          </a:solidFill>
          <a:latin typeface="+mn-lt"/>
          <a:ea typeface="+mn-ea"/>
          <a:cs typeface="+mn-cs"/>
        </a:defRPr>
      </a:lvl6pPr>
      <a:lvl7pPr marL="2294723" indent="-208611" algn="l" rtl="0" eaLnBrk="1" latinLnBrk="0" hangingPunct="1">
        <a:spcBef>
          <a:spcPct val="20000"/>
        </a:spcBef>
        <a:buClr>
          <a:schemeClr val="accent1">
            <a:tint val="60000"/>
          </a:schemeClr>
        </a:buClr>
        <a:buSzPct val="60000"/>
        <a:buFont typeface="Wingdings"/>
        <a:buChar char=""/>
        <a:defRPr kumimoji="0" sz="1600" kern="1200" baseline="0">
          <a:solidFill>
            <a:schemeClr val="tx2"/>
          </a:solidFill>
          <a:latin typeface="+mn-lt"/>
          <a:ea typeface="+mn-ea"/>
          <a:cs typeface="+mn-cs"/>
        </a:defRPr>
      </a:lvl7pPr>
      <a:lvl8pPr marL="2607640" indent="-208611" algn="l" rtl="0" eaLnBrk="1" latinLnBrk="0" hangingPunct="1">
        <a:spcBef>
          <a:spcPct val="20000"/>
        </a:spcBef>
        <a:buClr>
          <a:schemeClr val="accent2"/>
        </a:buClr>
        <a:buChar char="•"/>
        <a:defRPr kumimoji="0" sz="1600" kern="1200" cap="small" baseline="0">
          <a:solidFill>
            <a:schemeClr val="tx2"/>
          </a:solidFill>
          <a:latin typeface="+mn-lt"/>
          <a:ea typeface="+mn-ea"/>
          <a:cs typeface="+mn-cs"/>
        </a:defRPr>
      </a:lvl8pPr>
      <a:lvl9pPr marL="2920557" indent="-208611" algn="l" rtl="0" eaLnBrk="1" latinLnBrk="0" hangingPunct="1">
        <a:spcBef>
          <a:spcPct val="20000"/>
        </a:spcBef>
        <a:buClr>
          <a:schemeClr val="accent1">
            <a:shade val="75000"/>
          </a:schemeClr>
        </a:buClr>
        <a:buChar char="•"/>
        <a:defRPr kumimoji="0" sz="16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521528" algn="l" rtl="0" eaLnBrk="1" latinLnBrk="0" hangingPunct="1">
        <a:defRPr kumimoji="0" kern="1200">
          <a:solidFill>
            <a:schemeClr val="tx1"/>
          </a:solidFill>
          <a:latin typeface="+mn-lt"/>
          <a:ea typeface="+mn-ea"/>
          <a:cs typeface="+mn-cs"/>
        </a:defRPr>
      </a:lvl2pPr>
      <a:lvl3pPr marL="1043056" algn="l" rtl="0" eaLnBrk="1" latinLnBrk="0" hangingPunct="1">
        <a:defRPr kumimoji="0" kern="1200">
          <a:solidFill>
            <a:schemeClr val="tx1"/>
          </a:solidFill>
          <a:latin typeface="+mn-lt"/>
          <a:ea typeface="+mn-ea"/>
          <a:cs typeface="+mn-cs"/>
        </a:defRPr>
      </a:lvl3pPr>
      <a:lvl4pPr marL="1564584" algn="l" rtl="0" eaLnBrk="1" latinLnBrk="0" hangingPunct="1">
        <a:defRPr kumimoji="0" kern="1200">
          <a:solidFill>
            <a:schemeClr val="tx1"/>
          </a:solidFill>
          <a:latin typeface="+mn-lt"/>
          <a:ea typeface="+mn-ea"/>
          <a:cs typeface="+mn-cs"/>
        </a:defRPr>
      </a:lvl4pPr>
      <a:lvl5pPr marL="2086112" algn="l" rtl="0" eaLnBrk="1" latinLnBrk="0" hangingPunct="1">
        <a:defRPr kumimoji="0" kern="1200">
          <a:solidFill>
            <a:schemeClr val="tx1"/>
          </a:solidFill>
          <a:latin typeface="+mn-lt"/>
          <a:ea typeface="+mn-ea"/>
          <a:cs typeface="+mn-cs"/>
        </a:defRPr>
      </a:lvl5pPr>
      <a:lvl6pPr marL="2607640" algn="l" rtl="0" eaLnBrk="1" latinLnBrk="0" hangingPunct="1">
        <a:defRPr kumimoji="0" kern="1200">
          <a:solidFill>
            <a:schemeClr val="tx1"/>
          </a:solidFill>
          <a:latin typeface="+mn-lt"/>
          <a:ea typeface="+mn-ea"/>
          <a:cs typeface="+mn-cs"/>
        </a:defRPr>
      </a:lvl6pPr>
      <a:lvl7pPr marL="3129168" algn="l" rtl="0" eaLnBrk="1" latinLnBrk="0" hangingPunct="1">
        <a:defRPr kumimoji="0" kern="1200">
          <a:solidFill>
            <a:schemeClr val="tx1"/>
          </a:solidFill>
          <a:latin typeface="+mn-lt"/>
          <a:ea typeface="+mn-ea"/>
          <a:cs typeface="+mn-cs"/>
        </a:defRPr>
      </a:lvl7pPr>
      <a:lvl8pPr marL="3650696" algn="l" rtl="0" eaLnBrk="1" latinLnBrk="0" hangingPunct="1">
        <a:defRPr kumimoji="0" kern="1200">
          <a:solidFill>
            <a:schemeClr val="tx1"/>
          </a:solidFill>
          <a:latin typeface="+mn-lt"/>
          <a:ea typeface="+mn-ea"/>
          <a:cs typeface="+mn-cs"/>
        </a:defRPr>
      </a:lvl8pPr>
      <a:lvl9pPr marL="4172224"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6.xml"/><Relationship Id="rId4" Type="http://schemas.openxmlformats.org/officeDocument/2006/relationships/image" Target="../media/image28.jpeg"/></Relationships>
</file>

<file path=ppt/slides/_rels/slide1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7" Type="http://schemas.openxmlformats.org/officeDocument/2006/relationships/image" Target="../media/image37.jpeg"/><Relationship Id="rId2" Type="http://schemas.openxmlformats.org/officeDocument/2006/relationships/image" Target="../media/image32.jpeg"/><Relationship Id="rId1" Type="http://schemas.openxmlformats.org/officeDocument/2006/relationships/slideLayout" Target="../slideLayouts/slideLayout6.xml"/><Relationship Id="rId6" Type="http://schemas.openxmlformats.org/officeDocument/2006/relationships/image" Target="../media/image36.jpeg"/><Relationship Id="rId5" Type="http://schemas.openxmlformats.org/officeDocument/2006/relationships/image" Target="../media/image35.jpeg"/><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8" Type="http://schemas.openxmlformats.org/officeDocument/2006/relationships/image" Target="../media/image44.jpeg"/><Relationship Id="rId3" Type="http://schemas.openxmlformats.org/officeDocument/2006/relationships/image" Target="../media/image39.jpeg"/><Relationship Id="rId7" Type="http://schemas.openxmlformats.org/officeDocument/2006/relationships/image" Target="../media/image43.jpeg"/><Relationship Id="rId2" Type="http://schemas.openxmlformats.org/officeDocument/2006/relationships/image" Target="../media/image38.jpeg"/><Relationship Id="rId1" Type="http://schemas.openxmlformats.org/officeDocument/2006/relationships/slideLayout" Target="../slideLayouts/slideLayout6.xml"/><Relationship Id="rId6" Type="http://schemas.openxmlformats.org/officeDocument/2006/relationships/image" Target="../media/image42.jpeg"/><Relationship Id="rId5" Type="http://schemas.openxmlformats.org/officeDocument/2006/relationships/image" Target="../media/image41.jpeg"/><Relationship Id="rId4" Type="http://schemas.openxmlformats.org/officeDocument/2006/relationships/image" Target="../media/image40.jpeg"/><Relationship Id="rId9" Type="http://schemas.openxmlformats.org/officeDocument/2006/relationships/image" Target="../media/image45.jpeg"/></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6.xml"/><Relationship Id="rId4" Type="http://schemas.openxmlformats.org/officeDocument/2006/relationships/image" Target="../media/image48.jpeg"/></Relationships>
</file>

<file path=ppt/slides/_rels/slide1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6.xml"/><Relationship Id="rId6" Type="http://schemas.openxmlformats.org/officeDocument/2006/relationships/image" Target="../media/image53.jpeg"/><Relationship Id="rId5" Type="http://schemas.openxmlformats.org/officeDocument/2006/relationships/image" Target="../media/image52.jpeg"/><Relationship Id="rId4" Type="http://schemas.openxmlformats.org/officeDocument/2006/relationships/image" Target="../media/image51.jpeg"/></Relationships>
</file>

<file path=ppt/slides/_rels/slide17.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6.xml"/><Relationship Id="rId5" Type="http://schemas.openxmlformats.org/officeDocument/2006/relationships/image" Target="../media/image57.jpeg"/><Relationship Id="rId4" Type="http://schemas.openxmlformats.org/officeDocument/2006/relationships/image" Target="../media/image56.jpeg"/></Relationships>
</file>

<file path=ppt/slides/_rels/slide1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6.xml"/><Relationship Id="rId4" Type="http://schemas.openxmlformats.org/officeDocument/2006/relationships/image" Target="../media/image60.jpeg"/></Relationships>
</file>

<file path=ppt/slides/_rels/slide19.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6.jpeg"/><Relationship Id="rId2" Type="http://schemas.openxmlformats.org/officeDocument/2006/relationships/image" Target="../media/image61.jpeg"/><Relationship Id="rId1" Type="http://schemas.openxmlformats.org/officeDocument/2006/relationships/slideLayout" Target="../slideLayouts/slideLayout2.xml"/><Relationship Id="rId6" Type="http://schemas.openxmlformats.org/officeDocument/2006/relationships/image" Target="../media/image65.jpeg"/><Relationship Id="rId5" Type="http://schemas.openxmlformats.org/officeDocument/2006/relationships/image" Target="../media/image64.jpeg"/><Relationship Id="rId4" Type="http://schemas.openxmlformats.org/officeDocument/2006/relationships/image" Target="../media/image63.jpe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6.xml"/><Relationship Id="rId5" Type="http://schemas.openxmlformats.org/officeDocument/2006/relationships/image" Target="../media/image7.jpe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2.xml"/><Relationship Id="rId6" Type="http://schemas.openxmlformats.org/officeDocument/2006/relationships/image" Target="../media/image71.jpeg"/><Relationship Id="rId5" Type="http://schemas.openxmlformats.org/officeDocument/2006/relationships/image" Target="../media/image70.jpeg"/><Relationship Id="rId4" Type="http://schemas.openxmlformats.org/officeDocument/2006/relationships/image" Target="../media/image69.jpeg"/></Relationships>
</file>

<file path=ppt/slides/_rels/slide21.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jpeg"/><Relationship Id="rId7" Type="http://schemas.openxmlformats.org/officeDocument/2006/relationships/image" Target="../media/image77.jpeg"/><Relationship Id="rId2" Type="http://schemas.openxmlformats.org/officeDocument/2006/relationships/image" Target="../media/image72.jpeg"/><Relationship Id="rId1" Type="http://schemas.openxmlformats.org/officeDocument/2006/relationships/slideLayout" Target="../slideLayouts/slideLayout5.xml"/><Relationship Id="rId6" Type="http://schemas.openxmlformats.org/officeDocument/2006/relationships/image" Target="../media/image76.jpeg"/><Relationship Id="rId5" Type="http://schemas.openxmlformats.org/officeDocument/2006/relationships/image" Target="../media/image75.jpeg"/><Relationship Id="rId4" Type="http://schemas.openxmlformats.org/officeDocument/2006/relationships/image" Target="../media/image74.jpeg"/></Relationships>
</file>

<file path=ppt/slides/_rels/slide2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slideLayout" Target="../slideLayouts/slideLayout5.xml"/><Relationship Id="rId5" Type="http://schemas.openxmlformats.org/officeDocument/2006/relationships/image" Target="../media/image82.jpeg"/><Relationship Id="rId4" Type="http://schemas.openxmlformats.org/officeDocument/2006/relationships/image" Target="../media/image81.jpeg"/></Relationships>
</file>

<file path=ppt/slides/_rels/slide23.xml.rels><?xml version="1.0" encoding="UTF-8" standalone="yes"?>
<Relationships xmlns="http://schemas.openxmlformats.org/package/2006/relationships"><Relationship Id="rId8" Type="http://schemas.openxmlformats.org/officeDocument/2006/relationships/image" Target="../media/image89.jpeg"/><Relationship Id="rId3" Type="http://schemas.openxmlformats.org/officeDocument/2006/relationships/image" Target="../media/image84.jpeg"/><Relationship Id="rId7" Type="http://schemas.openxmlformats.org/officeDocument/2006/relationships/image" Target="../media/image88.jpeg"/><Relationship Id="rId2" Type="http://schemas.openxmlformats.org/officeDocument/2006/relationships/image" Target="../media/image83.jpeg"/><Relationship Id="rId1" Type="http://schemas.openxmlformats.org/officeDocument/2006/relationships/slideLayout" Target="../slideLayouts/slideLayout5.xml"/><Relationship Id="rId6" Type="http://schemas.openxmlformats.org/officeDocument/2006/relationships/image" Target="../media/image87.jpeg"/><Relationship Id="rId5" Type="http://schemas.openxmlformats.org/officeDocument/2006/relationships/image" Target="../media/image86.jpeg"/><Relationship Id="rId4" Type="http://schemas.openxmlformats.org/officeDocument/2006/relationships/image" Target="../media/image85.jpeg"/></Relationships>
</file>

<file path=ppt/slides/_rels/slide24.xml.rels><?xml version="1.0" encoding="UTF-8" standalone="yes"?>
<Relationships xmlns="http://schemas.openxmlformats.org/package/2006/relationships"><Relationship Id="rId3" Type="http://schemas.openxmlformats.org/officeDocument/2006/relationships/image" Target="../media/image91.jpeg"/><Relationship Id="rId7" Type="http://schemas.openxmlformats.org/officeDocument/2006/relationships/image" Target="../media/image95.jpeg"/><Relationship Id="rId2" Type="http://schemas.openxmlformats.org/officeDocument/2006/relationships/image" Target="../media/image90.jpeg"/><Relationship Id="rId1" Type="http://schemas.openxmlformats.org/officeDocument/2006/relationships/slideLayout" Target="../slideLayouts/slideLayout5.xml"/><Relationship Id="rId6" Type="http://schemas.openxmlformats.org/officeDocument/2006/relationships/image" Target="../media/image94.jpeg"/><Relationship Id="rId5" Type="http://schemas.openxmlformats.org/officeDocument/2006/relationships/image" Target="../media/image93.jpeg"/><Relationship Id="rId4" Type="http://schemas.openxmlformats.org/officeDocument/2006/relationships/image" Target="../media/image92.jpeg"/></Relationships>
</file>

<file path=ppt/slides/_rels/slide25.xml.rels><?xml version="1.0" encoding="UTF-8" standalone="yes"?>
<Relationships xmlns="http://schemas.openxmlformats.org/package/2006/relationships"><Relationship Id="rId3" Type="http://schemas.openxmlformats.org/officeDocument/2006/relationships/image" Target="../media/image97.jpeg"/><Relationship Id="rId7" Type="http://schemas.openxmlformats.org/officeDocument/2006/relationships/image" Target="../media/image101.jpeg"/><Relationship Id="rId2" Type="http://schemas.openxmlformats.org/officeDocument/2006/relationships/image" Target="../media/image96.jpeg"/><Relationship Id="rId1" Type="http://schemas.openxmlformats.org/officeDocument/2006/relationships/slideLayout" Target="../slideLayouts/slideLayout5.xml"/><Relationship Id="rId6" Type="http://schemas.openxmlformats.org/officeDocument/2006/relationships/image" Target="../media/image100.jpeg"/><Relationship Id="rId5" Type="http://schemas.openxmlformats.org/officeDocument/2006/relationships/image" Target="../media/image99.jpeg"/><Relationship Id="rId4" Type="http://schemas.openxmlformats.org/officeDocument/2006/relationships/image" Target="../media/image98.jpeg"/></Relationships>
</file>

<file path=ppt/slides/_rels/slide26.xml.rels><?xml version="1.0" encoding="UTF-8" standalone="yes"?>
<Relationships xmlns="http://schemas.openxmlformats.org/package/2006/relationships"><Relationship Id="rId3" Type="http://schemas.openxmlformats.org/officeDocument/2006/relationships/image" Target="../media/image103.jpeg"/><Relationship Id="rId7" Type="http://schemas.openxmlformats.org/officeDocument/2006/relationships/image" Target="../media/image107.jpeg"/><Relationship Id="rId2" Type="http://schemas.openxmlformats.org/officeDocument/2006/relationships/image" Target="../media/image102.jpeg"/><Relationship Id="rId1" Type="http://schemas.openxmlformats.org/officeDocument/2006/relationships/slideLayout" Target="../slideLayouts/slideLayout5.xml"/><Relationship Id="rId6" Type="http://schemas.openxmlformats.org/officeDocument/2006/relationships/image" Target="../media/image106.jpeg"/><Relationship Id="rId5" Type="http://schemas.openxmlformats.org/officeDocument/2006/relationships/image" Target="../media/image105.jpeg"/><Relationship Id="rId4" Type="http://schemas.openxmlformats.org/officeDocument/2006/relationships/image" Target="../media/image104.jpeg"/></Relationships>
</file>

<file path=ppt/slides/_rels/slide27.xml.rels><?xml version="1.0" encoding="UTF-8" standalone="yes"?>
<Relationships xmlns="http://schemas.openxmlformats.org/package/2006/relationships"><Relationship Id="rId3" Type="http://schemas.openxmlformats.org/officeDocument/2006/relationships/image" Target="../media/image109.jpeg"/><Relationship Id="rId7" Type="http://schemas.openxmlformats.org/officeDocument/2006/relationships/image" Target="../media/image113.jpeg"/><Relationship Id="rId2" Type="http://schemas.openxmlformats.org/officeDocument/2006/relationships/image" Target="../media/image108.jpeg"/><Relationship Id="rId1" Type="http://schemas.openxmlformats.org/officeDocument/2006/relationships/slideLayout" Target="../slideLayouts/slideLayout5.xml"/><Relationship Id="rId6" Type="http://schemas.openxmlformats.org/officeDocument/2006/relationships/image" Target="../media/image112.jpeg"/><Relationship Id="rId5" Type="http://schemas.openxmlformats.org/officeDocument/2006/relationships/image" Target="../media/image111.jpeg"/><Relationship Id="rId4" Type="http://schemas.openxmlformats.org/officeDocument/2006/relationships/image" Target="../media/image110.jpeg"/></Relationships>
</file>

<file path=ppt/slides/_rels/slide28.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image" Target="../media/image114.jpeg"/><Relationship Id="rId1" Type="http://schemas.openxmlformats.org/officeDocument/2006/relationships/slideLayout" Target="../slideLayouts/slideLayout5.xml"/><Relationship Id="rId5" Type="http://schemas.openxmlformats.org/officeDocument/2006/relationships/image" Target="../media/image117.jpeg"/><Relationship Id="rId4" Type="http://schemas.openxmlformats.org/officeDocument/2006/relationships/image" Target="../media/image116.jpeg"/></Relationships>
</file>

<file path=ppt/slides/_rels/slide29.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118.jpeg"/><Relationship Id="rId1" Type="http://schemas.openxmlformats.org/officeDocument/2006/relationships/slideLayout" Target="../slideLayouts/slideLayout5.xml"/><Relationship Id="rId6" Type="http://schemas.openxmlformats.org/officeDocument/2006/relationships/image" Target="../media/image122.jpeg"/><Relationship Id="rId5" Type="http://schemas.openxmlformats.org/officeDocument/2006/relationships/image" Target="../media/image121.jpeg"/><Relationship Id="rId4" Type="http://schemas.openxmlformats.org/officeDocument/2006/relationships/image" Target="../media/image120.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123.jpeg"/><Relationship Id="rId1" Type="http://schemas.openxmlformats.org/officeDocument/2006/relationships/slideLayout" Target="../slideLayouts/slideLayout5.xml"/><Relationship Id="rId5" Type="http://schemas.openxmlformats.org/officeDocument/2006/relationships/image" Target="../media/image126.jpeg"/><Relationship Id="rId4" Type="http://schemas.openxmlformats.org/officeDocument/2006/relationships/image" Target="../media/image125.jpeg"/></Relationships>
</file>

<file path=ppt/slides/_rels/slide31.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slideLayout" Target="../slideLayouts/slideLayout7.xml"/><Relationship Id="rId1" Type="http://schemas.openxmlformats.org/officeDocument/2006/relationships/tags" Target="../tags/tag1.xml"/><Relationship Id="rId4" Type="http://schemas.openxmlformats.org/officeDocument/2006/relationships/image" Target="../media/image128.jpeg"/></Relationships>
</file>

<file path=ppt/slides/_rels/slide32.xml.rels><?xml version="1.0" encoding="UTF-8" standalone="yes"?>
<Relationships xmlns="http://schemas.openxmlformats.org/package/2006/relationships"><Relationship Id="rId3" Type="http://schemas.openxmlformats.org/officeDocument/2006/relationships/image" Target="../media/image130.jpeg"/><Relationship Id="rId7" Type="http://schemas.openxmlformats.org/officeDocument/2006/relationships/image" Target="../media/image134.jpeg"/><Relationship Id="rId2" Type="http://schemas.openxmlformats.org/officeDocument/2006/relationships/image" Target="../media/image129.jpeg"/><Relationship Id="rId1" Type="http://schemas.openxmlformats.org/officeDocument/2006/relationships/slideLayout" Target="../slideLayouts/slideLayout5.xml"/><Relationship Id="rId6" Type="http://schemas.openxmlformats.org/officeDocument/2006/relationships/image" Target="../media/image133.jpeg"/><Relationship Id="rId5" Type="http://schemas.openxmlformats.org/officeDocument/2006/relationships/image" Target="../media/image132.jpeg"/><Relationship Id="rId4" Type="http://schemas.openxmlformats.org/officeDocument/2006/relationships/image" Target="../media/image131.jpeg"/></Relationships>
</file>

<file path=ppt/slides/_rels/slide33.xml.rels><?xml version="1.0" encoding="UTF-8" standalone="yes"?>
<Relationships xmlns="http://schemas.openxmlformats.org/package/2006/relationships"><Relationship Id="rId3" Type="http://schemas.openxmlformats.org/officeDocument/2006/relationships/image" Target="../media/image136.jpeg"/><Relationship Id="rId7" Type="http://schemas.openxmlformats.org/officeDocument/2006/relationships/image" Target="../media/image140.jpeg"/><Relationship Id="rId2" Type="http://schemas.openxmlformats.org/officeDocument/2006/relationships/image" Target="../media/image135.jpeg"/><Relationship Id="rId1" Type="http://schemas.openxmlformats.org/officeDocument/2006/relationships/slideLayout" Target="../slideLayouts/slideLayout5.xml"/><Relationship Id="rId6" Type="http://schemas.openxmlformats.org/officeDocument/2006/relationships/image" Target="../media/image139.jpeg"/><Relationship Id="rId5" Type="http://schemas.openxmlformats.org/officeDocument/2006/relationships/image" Target="../media/image138.jpeg"/><Relationship Id="rId4" Type="http://schemas.openxmlformats.org/officeDocument/2006/relationships/image" Target="../media/image13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6.xml"/><Relationship Id="rId4"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6.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extBox 3"/>
          <p:cNvSpPr txBox="1">
            <a:spLocks noChangeArrowheads="1"/>
          </p:cNvSpPr>
          <p:nvPr/>
        </p:nvSpPr>
        <p:spPr bwMode="auto">
          <a:xfrm>
            <a:off x="584762" y="393792"/>
            <a:ext cx="8762466" cy="6030023"/>
          </a:xfrm>
          <a:prstGeom prst="rect">
            <a:avLst/>
          </a:prstGeom>
          <a:noFill/>
          <a:ln w="9525">
            <a:noFill/>
            <a:miter lim="800000"/>
            <a:headEnd/>
            <a:tailEnd/>
          </a:ln>
        </p:spPr>
        <p:txBody>
          <a:bodyPr wrap="square" lIns="104306" tIns="52153" rIns="104306" bIns="52153">
            <a:spAutoFit/>
          </a:bodyPr>
          <a:lstStyle/>
          <a:p>
            <a:pPr algn="ctr"/>
            <a:endParaRPr lang="uk-UA" sz="5500" b="1" dirty="0" smtClean="0">
              <a:solidFill>
                <a:srgbClr val="00518E"/>
              </a:solidFill>
              <a:latin typeface="Comic Sans MS" pitchFamily="66" charset="0"/>
            </a:endParaRPr>
          </a:p>
          <a:p>
            <a:pPr algn="ctr"/>
            <a:r>
              <a:rPr lang="uk-UA" sz="5500" b="1" dirty="0" err="1" smtClean="0">
                <a:solidFill>
                  <a:srgbClr val="00518E"/>
                </a:solidFill>
                <a:latin typeface="Comic Sans MS" pitchFamily="66" charset="0"/>
              </a:rPr>
              <a:t>Портфоліо</a:t>
            </a:r>
            <a:endParaRPr lang="uk-UA" sz="5500" b="1" dirty="0" smtClean="0">
              <a:solidFill>
                <a:srgbClr val="00518E"/>
              </a:solidFill>
              <a:latin typeface="Comic Sans MS" pitchFamily="66" charset="0"/>
            </a:endParaRPr>
          </a:p>
          <a:p>
            <a:pPr algn="ctr"/>
            <a:r>
              <a:rPr lang="uk-UA" sz="5500" b="1" dirty="0" smtClean="0">
                <a:solidFill>
                  <a:srgbClr val="00518E"/>
                </a:solidFill>
                <a:latin typeface="Comic Sans MS" pitchFamily="66" charset="0"/>
              </a:rPr>
              <a:t>шкільного </a:t>
            </a:r>
            <a:r>
              <a:rPr lang="uk-UA" sz="5500" b="1" dirty="0">
                <a:solidFill>
                  <a:srgbClr val="00518E"/>
                </a:solidFill>
                <a:latin typeface="Comic Sans MS" pitchFamily="66" charset="0"/>
              </a:rPr>
              <a:t>самоврядування “</a:t>
            </a:r>
            <a:r>
              <a:rPr lang="uk-UA" sz="5500" b="1" dirty="0" smtClean="0">
                <a:solidFill>
                  <a:srgbClr val="00518E"/>
                </a:solidFill>
                <a:latin typeface="Comic Sans MS" pitchFamily="66" charset="0"/>
              </a:rPr>
              <a:t>ШІМ”</a:t>
            </a:r>
          </a:p>
          <a:p>
            <a:pPr algn="ctr"/>
            <a:r>
              <a:rPr lang="uk-UA" sz="5500" b="1" dirty="0" smtClean="0">
                <a:solidFill>
                  <a:srgbClr val="00518E"/>
                </a:solidFill>
                <a:latin typeface="Comic Sans MS" pitchFamily="66" charset="0"/>
              </a:rPr>
              <a:t> </a:t>
            </a:r>
            <a:r>
              <a:rPr lang="uk-UA" sz="5500" b="1" dirty="0" err="1" smtClean="0">
                <a:solidFill>
                  <a:srgbClr val="00518E"/>
                </a:solidFill>
                <a:latin typeface="Comic Sans MS" pitchFamily="66" charset="0"/>
              </a:rPr>
              <a:t>КЗ</a:t>
            </a:r>
            <a:r>
              <a:rPr lang="uk-UA" sz="5500" b="1" dirty="0" smtClean="0">
                <a:solidFill>
                  <a:srgbClr val="00518E"/>
                </a:solidFill>
                <a:latin typeface="Comic Sans MS" pitchFamily="66" charset="0"/>
              </a:rPr>
              <a:t> “ХЗОШ №135 </a:t>
            </a:r>
          </a:p>
          <a:p>
            <a:pPr algn="ctr"/>
            <a:r>
              <a:rPr lang="uk-UA" sz="5500" b="1" dirty="0" err="1" smtClean="0">
                <a:solidFill>
                  <a:srgbClr val="00518E"/>
                </a:solidFill>
                <a:latin typeface="Comic Sans MS" pitchFamily="66" charset="0"/>
              </a:rPr>
              <a:t>ім</a:t>
            </a:r>
            <a:r>
              <a:rPr lang="uk-UA" sz="5500" b="1" smtClean="0">
                <a:solidFill>
                  <a:srgbClr val="00518E"/>
                </a:solidFill>
                <a:latin typeface="Comic Sans MS" pitchFamily="66" charset="0"/>
              </a:rPr>
              <a:t> К.Ф.Ольшанського</a:t>
            </a:r>
            <a:r>
              <a:rPr lang="uk-UA" sz="5500" b="1" dirty="0" err="1" smtClean="0">
                <a:solidFill>
                  <a:srgbClr val="00518E"/>
                </a:solidFill>
                <a:latin typeface="Comic Sans MS" pitchFamily="66" charset="0"/>
              </a:rPr>
              <a:t>”</a:t>
            </a:r>
            <a:endParaRPr lang="uk-UA" sz="5500" b="1" dirty="0">
              <a:solidFill>
                <a:srgbClr val="00518E"/>
              </a:solidFill>
              <a:latin typeface="Comic Sans MS" pitchFamily="66" charset="0"/>
            </a:endParaRPr>
          </a:p>
          <a:p>
            <a:pPr algn="ctr"/>
            <a:r>
              <a:rPr lang="uk-UA" sz="5500" b="1" dirty="0">
                <a:solidFill>
                  <a:srgbClr val="00518E"/>
                </a:solidFill>
                <a:latin typeface="Comic Sans MS" pitchFamily="66" charset="0"/>
              </a:rPr>
              <a:t>за </a:t>
            </a:r>
            <a:r>
              <a:rPr lang="uk-UA" sz="5500" b="1" dirty="0" smtClean="0">
                <a:solidFill>
                  <a:srgbClr val="00518E"/>
                </a:solidFill>
                <a:latin typeface="Comic Sans MS" pitchFamily="66" charset="0"/>
              </a:rPr>
              <a:t>2016/2017 н.р.</a:t>
            </a:r>
            <a:endParaRPr lang="ru-RU" sz="5500" b="1" dirty="0">
              <a:solidFill>
                <a:srgbClr val="00518E"/>
              </a:solidFill>
              <a:latin typeface="Comic Sans MS" pitchFamily="66" charset="0"/>
            </a:endParaRPr>
          </a:p>
        </p:txBody>
      </p:sp>
      <p:pic>
        <p:nvPicPr>
          <p:cNvPr id="2051" name="Picture 3"/>
          <p:cNvPicPr>
            <a:picLocks noChangeAspect="1" noChangeArrowheads="1"/>
          </p:cNvPicPr>
          <p:nvPr/>
        </p:nvPicPr>
        <p:blipFill>
          <a:blip r:embed="rId2"/>
          <a:srcRect/>
          <a:stretch>
            <a:fillRect/>
          </a:stretch>
        </p:blipFill>
        <p:spPr bwMode="auto">
          <a:xfrm>
            <a:off x="8103612" y="1"/>
            <a:ext cx="2253762" cy="218278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1503733" y="393792"/>
            <a:ext cx="8198273" cy="382324"/>
          </a:xfrm>
          <a:prstGeom prst="rect">
            <a:avLst/>
          </a:prstGeom>
        </p:spPr>
        <p:txBody>
          <a:bodyPr lIns="104306" tIns="52153" rIns="104306" bIns="52153">
            <a:spAutoFit/>
          </a:bodyPr>
          <a:lstStyle/>
          <a:p>
            <a:pPr algn="ctr">
              <a:defRPr/>
            </a:pPr>
            <a:r>
              <a:rPr lang="uk-UA" b="1" dirty="0">
                <a:solidFill>
                  <a:srgbClr val="0070C0"/>
                </a:solidFill>
                <a:latin typeface="Comic Sans MS" pitchFamily="66" charset="0"/>
              </a:rPr>
              <a:t>Освітній проект «Україна майбутнього»</a:t>
            </a:r>
            <a:endParaRPr lang="ru-RU" b="1" dirty="0">
              <a:solidFill>
                <a:srgbClr val="0070C0"/>
              </a:solidFill>
              <a:latin typeface="Comic Sans MS" pitchFamily="66" charset="0"/>
            </a:endParaRPr>
          </a:p>
        </p:txBody>
      </p:sp>
      <p:sp>
        <p:nvSpPr>
          <p:cNvPr id="5" name="Прямокутник 4"/>
          <p:cNvSpPr/>
          <p:nvPr/>
        </p:nvSpPr>
        <p:spPr>
          <a:xfrm>
            <a:off x="584762" y="866374"/>
            <a:ext cx="9692784" cy="2044317"/>
          </a:xfrm>
          <a:prstGeom prst="rect">
            <a:avLst/>
          </a:prstGeom>
        </p:spPr>
        <p:txBody>
          <a:bodyPr wrap="square" lIns="104306" tIns="52153" rIns="104306" bIns="52153">
            <a:spAutoFit/>
          </a:bodyPr>
          <a:lstStyle/>
          <a:p>
            <a:pPr algn="ctr">
              <a:defRPr/>
            </a:pPr>
            <a:r>
              <a:rPr lang="uk-UA" dirty="0">
                <a:solidFill>
                  <a:srgbClr val="00518E"/>
                </a:solidFill>
                <a:latin typeface="Comic Sans MS" pitchFamily="66" charset="0"/>
              </a:rPr>
              <a:t>Учні школи приготували доповіді на тему «Моя майбутня Україна», писали вірші, декламували вірші сучасних поетів, створили експозицію з малюнків та плакатів. За допомогою метода «Прес» учні висловлювали свою думку про сучасну Україну, пояснювали на чому ґрунтується їх позиція, наводили факти на користь обраної позиції, узагальнювали свою думку, робили висновки. За допомогою метода «Кейс» та мозкового штурму в групах учні створили загальний портрет майбутньої України, в якій вони хотіли б жити в </a:t>
            </a:r>
            <a:r>
              <a:rPr lang="uk-UA" dirty="0" smtClean="0">
                <a:solidFill>
                  <a:srgbClr val="00518E"/>
                </a:solidFill>
                <a:latin typeface="Comic Sans MS" pitchFamily="66" charset="0"/>
              </a:rPr>
              <a:t>майбутньому</a:t>
            </a:r>
            <a:endParaRPr lang="ru-RU" dirty="0">
              <a:solidFill>
                <a:srgbClr val="00518E"/>
              </a:solidFill>
              <a:latin typeface="Comic Sans MS" pitchFamily="66" charset="0"/>
            </a:endParaRPr>
          </a:p>
        </p:txBody>
      </p:sp>
      <p:pic>
        <p:nvPicPr>
          <p:cNvPr id="8197" name="Picture 2" descr="qN2xElsoVpA"/>
          <p:cNvPicPr>
            <a:picLocks noChangeAspect="1" noChangeArrowheads="1"/>
          </p:cNvPicPr>
          <p:nvPr/>
        </p:nvPicPr>
        <p:blipFill>
          <a:blip r:embed="rId2"/>
          <a:srcRect/>
          <a:stretch>
            <a:fillRect/>
          </a:stretch>
        </p:blipFill>
        <p:spPr bwMode="auto">
          <a:xfrm>
            <a:off x="4093558" y="3150522"/>
            <a:ext cx="5159367" cy="3465603"/>
          </a:xfrm>
          <a:prstGeom prst="rect">
            <a:avLst/>
          </a:prstGeom>
          <a:noFill/>
          <a:ln w="9525">
            <a:noFill/>
            <a:miter lim="800000"/>
            <a:headEnd/>
            <a:tailEnd/>
          </a:ln>
        </p:spPr>
      </p:pic>
      <p:pic>
        <p:nvPicPr>
          <p:cNvPr id="8198" name="Picture 3" descr="RZ9XEEd1AhY"/>
          <p:cNvPicPr>
            <a:picLocks noChangeAspect="1" noChangeArrowheads="1"/>
          </p:cNvPicPr>
          <p:nvPr/>
        </p:nvPicPr>
        <p:blipFill>
          <a:blip r:embed="rId3"/>
          <a:srcRect/>
          <a:stretch>
            <a:fillRect/>
          </a:stretch>
        </p:blipFill>
        <p:spPr bwMode="auto">
          <a:xfrm>
            <a:off x="7268184" y="5749724"/>
            <a:ext cx="3145310" cy="1260219"/>
          </a:xfrm>
          <a:prstGeom prst="rect">
            <a:avLst/>
          </a:prstGeom>
          <a:noFill/>
          <a:ln w="9525">
            <a:noFill/>
            <a:miter lim="800000"/>
            <a:headEnd/>
            <a:tailEnd/>
          </a:ln>
        </p:spPr>
      </p:pic>
      <p:pic>
        <p:nvPicPr>
          <p:cNvPr id="8199" name="Picture 4" descr="O1Hqa5qT9w4"/>
          <p:cNvPicPr>
            <a:picLocks noChangeAspect="1" noChangeArrowheads="1"/>
          </p:cNvPicPr>
          <p:nvPr/>
        </p:nvPicPr>
        <p:blipFill>
          <a:blip r:embed="rId4"/>
          <a:srcRect/>
          <a:stretch>
            <a:fillRect/>
          </a:stretch>
        </p:blipFill>
        <p:spPr bwMode="auto">
          <a:xfrm>
            <a:off x="835390" y="3229286"/>
            <a:ext cx="3425254" cy="3563478"/>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1169562" y="393792"/>
            <a:ext cx="8198273" cy="382324"/>
          </a:xfrm>
          <a:prstGeom prst="rect">
            <a:avLst/>
          </a:prstGeom>
        </p:spPr>
        <p:txBody>
          <a:bodyPr lIns="104306" tIns="52153" rIns="104306" bIns="52153">
            <a:spAutoFit/>
          </a:bodyPr>
          <a:lstStyle/>
          <a:p>
            <a:pPr algn="ctr">
              <a:defRPr/>
            </a:pPr>
            <a:r>
              <a:rPr lang="uk-UA" b="1" dirty="0">
                <a:solidFill>
                  <a:srgbClr val="00518E"/>
                </a:solidFill>
                <a:latin typeface="Comic Sans MS" pitchFamily="66" charset="0"/>
              </a:rPr>
              <a:t>Акція «Голуб миру, Журавлик надії»</a:t>
            </a:r>
            <a:endParaRPr lang="ru-RU" b="1" dirty="0">
              <a:solidFill>
                <a:srgbClr val="00518E"/>
              </a:solidFill>
              <a:latin typeface="Comic Sans MS" pitchFamily="66" charset="0"/>
            </a:endParaRPr>
          </a:p>
        </p:txBody>
      </p:sp>
      <p:sp>
        <p:nvSpPr>
          <p:cNvPr id="5" name="Прямокутник 4"/>
          <p:cNvSpPr/>
          <p:nvPr/>
        </p:nvSpPr>
        <p:spPr>
          <a:xfrm>
            <a:off x="918933" y="945139"/>
            <a:ext cx="8554720" cy="2321316"/>
          </a:xfrm>
          <a:prstGeom prst="rect">
            <a:avLst/>
          </a:prstGeom>
        </p:spPr>
        <p:txBody>
          <a:bodyPr lIns="104306" tIns="52153" rIns="104306" bIns="52153">
            <a:spAutoFit/>
          </a:bodyPr>
          <a:lstStyle/>
          <a:p>
            <a:pPr algn="ctr">
              <a:defRPr/>
            </a:pPr>
            <a:r>
              <a:rPr lang="uk-UA" dirty="0">
                <a:solidFill>
                  <a:schemeClr val="accent2">
                    <a:lumMod val="75000"/>
                  </a:schemeClr>
                </a:solidFill>
                <a:latin typeface="Comic Sans MS" pitchFamily="66" charset="0"/>
              </a:rPr>
              <a:t>Було проведено майстер-класи по виготовленню оригамі - журавликів та покроковому малюванню голубу миру. Роботи учнів було представлено на виставці. Також було створено колаж з Голубів миру - це стало символом всешкільного єднання  в прагненні миру в нашій країні та у всьому світі. Всі роботи учнів було передано Благодійній організації «Благодійний фонд «Сестра милосердя», надалі -пораненим бійцям АТО у військовому шпиталі </a:t>
            </a:r>
          </a:p>
          <a:p>
            <a:pPr algn="ctr">
              <a:defRPr/>
            </a:pPr>
            <a:r>
              <a:rPr lang="uk-UA" dirty="0">
                <a:solidFill>
                  <a:schemeClr val="accent2">
                    <a:lumMod val="75000"/>
                  </a:schemeClr>
                </a:solidFill>
                <a:latin typeface="Comic Sans MS" pitchFamily="66" charset="0"/>
              </a:rPr>
              <a:t>міста </a:t>
            </a:r>
            <a:r>
              <a:rPr lang="uk-UA" dirty="0" smtClean="0">
                <a:solidFill>
                  <a:schemeClr val="accent2">
                    <a:lumMod val="75000"/>
                  </a:schemeClr>
                </a:solidFill>
                <a:latin typeface="Comic Sans MS" pitchFamily="66" charset="0"/>
              </a:rPr>
              <a:t>Харкова</a:t>
            </a:r>
            <a:endParaRPr lang="ru-RU" dirty="0">
              <a:solidFill>
                <a:schemeClr val="accent2">
                  <a:lumMod val="75000"/>
                </a:schemeClr>
              </a:solidFill>
              <a:latin typeface="Comic Sans MS" pitchFamily="66" charset="0"/>
            </a:endParaRPr>
          </a:p>
        </p:txBody>
      </p:sp>
      <p:pic>
        <p:nvPicPr>
          <p:cNvPr id="9221" name="Picture 2" descr="D4erJxKHz0U"/>
          <p:cNvPicPr>
            <a:picLocks noChangeAspect="1" noChangeArrowheads="1"/>
          </p:cNvPicPr>
          <p:nvPr/>
        </p:nvPicPr>
        <p:blipFill>
          <a:blip r:embed="rId2"/>
          <a:srcRect/>
          <a:stretch>
            <a:fillRect/>
          </a:stretch>
        </p:blipFill>
        <p:spPr bwMode="auto">
          <a:xfrm>
            <a:off x="6015042" y="3229286"/>
            <a:ext cx="3842968" cy="2273328"/>
          </a:xfrm>
          <a:prstGeom prst="rect">
            <a:avLst/>
          </a:prstGeom>
          <a:noFill/>
          <a:ln w="9525">
            <a:noFill/>
            <a:miter lim="800000"/>
            <a:headEnd/>
            <a:tailEnd/>
          </a:ln>
        </p:spPr>
      </p:pic>
      <p:pic>
        <p:nvPicPr>
          <p:cNvPr id="9222" name="Picture 3" descr="Nmk41JVq-dM"/>
          <p:cNvPicPr>
            <a:picLocks noChangeAspect="1" noChangeArrowheads="1"/>
          </p:cNvPicPr>
          <p:nvPr/>
        </p:nvPicPr>
        <p:blipFill>
          <a:blip r:embed="rId3"/>
          <a:srcRect/>
          <a:stretch>
            <a:fillRect/>
          </a:stretch>
        </p:blipFill>
        <p:spPr bwMode="auto">
          <a:xfrm>
            <a:off x="668305" y="3150522"/>
            <a:ext cx="4260681" cy="2624381"/>
          </a:xfrm>
          <a:prstGeom prst="rect">
            <a:avLst/>
          </a:prstGeom>
          <a:noFill/>
          <a:ln w="9525">
            <a:noFill/>
            <a:miter lim="800000"/>
            <a:headEnd/>
            <a:tailEnd/>
          </a:ln>
        </p:spPr>
      </p:pic>
      <p:pic>
        <p:nvPicPr>
          <p:cNvPr id="9223" name="Picture 4" descr="bbCKKiqBmEQ"/>
          <p:cNvPicPr>
            <a:picLocks noChangeAspect="1" noChangeArrowheads="1"/>
          </p:cNvPicPr>
          <p:nvPr/>
        </p:nvPicPr>
        <p:blipFill>
          <a:blip r:embed="rId4"/>
          <a:srcRect/>
          <a:stretch>
            <a:fillRect/>
          </a:stretch>
        </p:blipFill>
        <p:spPr bwMode="auto">
          <a:xfrm>
            <a:off x="4761902" y="4724193"/>
            <a:ext cx="2088569" cy="2206987"/>
          </a:xfrm>
          <a:prstGeom prst="rect">
            <a:avLst/>
          </a:prstGeom>
          <a:noFill/>
          <a:ln w="9525">
            <a:noFill/>
            <a:miter lim="800000"/>
            <a:headEnd/>
            <a:tailEnd/>
          </a:ln>
        </p:spPr>
      </p:pic>
      <p:sp>
        <p:nvSpPr>
          <p:cNvPr id="9224" name="AutoShape 7" descr="https://pp.userapi.com/c636929/v636929106/4f4ca/007pzP3d8IU.jpg"/>
          <p:cNvSpPr>
            <a:spLocks noChangeAspect="1" noChangeArrowheads="1"/>
          </p:cNvSpPr>
          <p:nvPr/>
        </p:nvSpPr>
        <p:spPr bwMode="auto">
          <a:xfrm>
            <a:off x="242583" y="-112894"/>
            <a:ext cx="465361" cy="246792"/>
          </a:xfrm>
          <a:prstGeom prst="rect">
            <a:avLst/>
          </a:prstGeom>
          <a:noFill/>
          <a:ln w="9525">
            <a:noFill/>
            <a:miter lim="800000"/>
            <a:headEnd/>
            <a:tailEnd/>
          </a:ln>
        </p:spPr>
        <p:txBody>
          <a:bodyPr lIns="104306" tIns="52153" rIns="104306" bIns="52153"/>
          <a:lstStyle/>
          <a:p>
            <a:endParaRPr lang="ru-R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9" name="image" descr="7"/>
          <p:cNvPicPr>
            <a:picLocks noChangeAspect="1" noChangeArrowheads="1"/>
          </p:cNvPicPr>
          <p:nvPr/>
        </p:nvPicPr>
        <p:blipFill>
          <a:blip r:embed="rId2"/>
          <a:srcRect/>
          <a:stretch>
            <a:fillRect/>
          </a:stretch>
        </p:blipFill>
        <p:spPr bwMode="auto">
          <a:xfrm>
            <a:off x="7435269" y="2507488"/>
            <a:ext cx="2756949" cy="4584211"/>
          </a:xfrm>
          <a:prstGeom prst="rect">
            <a:avLst/>
          </a:prstGeom>
          <a:noFill/>
          <a:ln w="9525">
            <a:noFill/>
            <a:miter lim="800000"/>
            <a:headEnd/>
            <a:tailEnd/>
          </a:ln>
        </p:spPr>
      </p:pic>
      <p:sp>
        <p:nvSpPr>
          <p:cNvPr id="10243" name="Rectangle 1"/>
          <p:cNvSpPr>
            <a:spLocks noChangeArrowheads="1"/>
          </p:cNvSpPr>
          <p:nvPr/>
        </p:nvSpPr>
        <p:spPr bwMode="auto">
          <a:xfrm>
            <a:off x="1503732" y="393792"/>
            <a:ext cx="7841827" cy="659322"/>
          </a:xfrm>
          <a:prstGeom prst="rect">
            <a:avLst/>
          </a:prstGeom>
          <a:noFill/>
          <a:ln w="9525">
            <a:noFill/>
            <a:miter lim="800000"/>
            <a:headEnd/>
            <a:tailEnd/>
          </a:ln>
        </p:spPr>
        <p:txBody>
          <a:bodyPr lIns="104306" tIns="52153" rIns="104306" bIns="52153" anchor="ctr">
            <a:spAutoFit/>
          </a:bodyPr>
          <a:lstStyle/>
          <a:p>
            <a:pPr algn="ctr"/>
            <a:r>
              <a:rPr lang="ru-RU" b="1" dirty="0">
                <a:solidFill>
                  <a:srgbClr val="00518E"/>
                </a:solidFill>
                <a:latin typeface="Comic Sans MS" pitchFamily="66" charset="0"/>
                <a:cs typeface="Times New Roman" pitchFamily="18" charset="0"/>
              </a:rPr>
              <a:t>Урок </a:t>
            </a:r>
            <a:r>
              <a:rPr lang="ru-RU" b="1" dirty="0" err="1">
                <a:solidFill>
                  <a:srgbClr val="00518E"/>
                </a:solidFill>
                <a:latin typeface="Comic Sans MS" pitchFamily="66" charset="0"/>
                <a:cs typeface="Times New Roman" pitchFamily="18" charset="0"/>
              </a:rPr>
              <a:t>мужності</a:t>
            </a:r>
            <a:r>
              <a:rPr lang="ru-RU" b="1" dirty="0">
                <a:solidFill>
                  <a:srgbClr val="00518E"/>
                </a:solidFill>
                <a:latin typeface="Comic Sans MS" pitchFamily="66" charset="0"/>
                <a:cs typeface="Times New Roman" pitchFamily="18" charset="0"/>
              </a:rPr>
              <a:t> </a:t>
            </a:r>
          </a:p>
          <a:p>
            <a:pPr algn="ctr"/>
            <a:r>
              <a:rPr lang="ru-RU" b="1" dirty="0">
                <a:solidFill>
                  <a:srgbClr val="00518E"/>
                </a:solidFill>
                <a:latin typeface="Comic Sans MS" pitchFamily="66" charset="0"/>
                <a:cs typeface="Times New Roman" pitchFamily="18" charset="0"/>
              </a:rPr>
              <a:t>«</a:t>
            </a:r>
            <a:r>
              <a:rPr lang="ru-RU" b="1" dirty="0" err="1">
                <a:solidFill>
                  <a:srgbClr val="00518E"/>
                </a:solidFill>
                <a:latin typeface="Comic Sans MS" pitchFamily="66" charset="0"/>
                <a:cs typeface="Times New Roman" pitchFamily="18" charset="0"/>
              </a:rPr>
              <a:t>Пам’ятай</a:t>
            </a:r>
            <a:r>
              <a:rPr lang="ru-RU" b="1" dirty="0">
                <a:solidFill>
                  <a:srgbClr val="00518E"/>
                </a:solidFill>
                <a:latin typeface="Comic Sans MS" pitchFamily="66" charset="0"/>
                <a:cs typeface="Times New Roman" pitchFamily="18" charset="0"/>
              </a:rPr>
              <a:t> про </a:t>
            </a:r>
            <a:r>
              <a:rPr lang="ru-RU" b="1" dirty="0" err="1">
                <a:solidFill>
                  <a:srgbClr val="00518E"/>
                </a:solidFill>
                <a:latin typeface="Comic Sans MS" pitchFamily="66" charset="0"/>
                <a:cs typeface="Times New Roman" pitchFamily="18" charset="0"/>
              </a:rPr>
              <a:t>гідність</a:t>
            </a:r>
            <a:r>
              <a:rPr lang="ru-RU" b="1" dirty="0">
                <a:solidFill>
                  <a:srgbClr val="00518E"/>
                </a:solidFill>
                <a:latin typeface="Comic Sans MS" pitchFamily="66" charset="0"/>
                <a:cs typeface="Times New Roman" pitchFamily="18" charset="0"/>
              </a:rPr>
              <a:t>! </a:t>
            </a:r>
            <a:r>
              <a:rPr lang="ru-RU" b="1" dirty="0" err="1">
                <a:solidFill>
                  <a:srgbClr val="00518E"/>
                </a:solidFill>
                <a:latin typeface="Comic Sans MS" pitchFamily="66" charset="0"/>
                <a:cs typeface="Times New Roman" pitchFamily="18" charset="0"/>
              </a:rPr>
              <a:t>Захищай</a:t>
            </a:r>
            <a:r>
              <a:rPr lang="ru-RU" b="1" dirty="0">
                <a:solidFill>
                  <a:srgbClr val="00518E"/>
                </a:solidFill>
                <a:latin typeface="Comic Sans MS" pitchFamily="66" charset="0"/>
                <a:cs typeface="Times New Roman" pitchFamily="18" charset="0"/>
              </a:rPr>
              <a:t> свободу!»</a:t>
            </a:r>
            <a:endParaRPr lang="ru-RU" b="1" dirty="0">
              <a:solidFill>
                <a:srgbClr val="00518E"/>
              </a:solidFill>
              <a:latin typeface="Comic Sans MS" pitchFamily="66" charset="0"/>
            </a:endParaRPr>
          </a:p>
        </p:txBody>
      </p:sp>
      <p:sp>
        <p:nvSpPr>
          <p:cNvPr id="10244" name="Rectangle 3"/>
          <p:cNvSpPr>
            <a:spLocks noChangeArrowheads="1"/>
          </p:cNvSpPr>
          <p:nvPr/>
        </p:nvSpPr>
        <p:spPr bwMode="auto">
          <a:xfrm>
            <a:off x="1086019" y="1181429"/>
            <a:ext cx="8554720" cy="2567537"/>
          </a:xfrm>
          <a:prstGeom prst="rect">
            <a:avLst/>
          </a:prstGeom>
          <a:noFill/>
          <a:ln w="9525">
            <a:noFill/>
            <a:miter lim="800000"/>
            <a:headEnd/>
            <a:tailEnd/>
          </a:ln>
        </p:spPr>
        <p:txBody>
          <a:bodyPr lIns="104306" tIns="52153" rIns="104306" bIns="52153" anchor="ctr">
            <a:spAutoFit/>
          </a:bodyPr>
          <a:lstStyle/>
          <a:p>
            <a:pPr algn="ctr"/>
            <a:r>
              <a:rPr lang="ru-RU" sz="1600" dirty="0" err="1">
                <a:solidFill>
                  <a:srgbClr val="0070C0"/>
                </a:solidFill>
                <a:latin typeface="Comic Sans MS" pitchFamily="66" charset="0"/>
                <a:cs typeface="Times New Roman" pitchFamily="18" charset="0"/>
              </a:rPr>
              <a:t>Делегація</a:t>
            </a:r>
            <a:r>
              <a:rPr lang="ru-RU" sz="1600" dirty="0">
                <a:solidFill>
                  <a:srgbClr val="0070C0"/>
                </a:solidFill>
                <a:latin typeface="Comic Sans MS" pitchFamily="66" charset="0"/>
                <a:cs typeface="Times New Roman" pitchFamily="18" charset="0"/>
              </a:rPr>
              <a:t> </a:t>
            </a:r>
            <a:r>
              <a:rPr lang="ru-RU" sz="1600" dirty="0" err="1">
                <a:solidFill>
                  <a:srgbClr val="0070C0"/>
                </a:solidFill>
                <a:latin typeface="Comic Sans MS" pitchFamily="66" charset="0"/>
                <a:cs typeface="Times New Roman" pitchFamily="18" charset="0"/>
              </a:rPr>
              <a:t>школи</a:t>
            </a:r>
            <a:r>
              <a:rPr lang="ru-RU" sz="1600" dirty="0">
                <a:solidFill>
                  <a:srgbClr val="0070C0"/>
                </a:solidFill>
                <a:latin typeface="Comic Sans MS" pitchFamily="66" charset="0"/>
                <a:cs typeface="Times New Roman" pitchFamily="18" charset="0"/>
              </a:rPr>
              <a:t> </a:t>
            </a:r>
            <a:r>
              <a:rPr lang="ru-RU" sz="1600" dirty="0" err="1">
                <a:solidFill>
                  <a:srgbClr val="0070C0"/>
                </a:solidFill>
                <a:latin typeface="Comic Sans MS" pitchFamily="66" charset="0"/>
                <a:cs typeface="Times New Roman" pitchFamily="18" charset="0"/>
              </a:rPr>
              <a:t>відвідала</a:t>
            </a:r>
            <a:r>
              <a:rPr lang="ru-RU" sz="1600" dirty="0">
                <a:solidFill>
                  <a:srgbClr val="0070C0"/>
                </a:solidFill>
                <a:latin typeface="Comic Sans MS" pitchFamily="66" charset="0"/>
                <a:cs typeface="Times New Roman" pitchFamily="18" charset="0"/>
              </a:rPr>
              <a:t> </a:t>
            </a:r>
            <a:r>
              <a:rPr lang="ru-RU" sz="1600" dirty="0" err="1">
                <a:solidFill>
                  <a:srgbClr val="0070C0"/>
                </a:solidFill>
                <a:latin typeface="Comic Sans MS" pitchFamily="66" charset="0"/>
                <a:cs typeface="Times New Roman" pitchFamily="18" charset="0"/>
              </a:rPr>
              <a:t>с.Приколотне</a:t>
            </a:r>
            <a:r>
              <a:rPr lang="ru-RU" sz="1600" dirty="0">
                <a:solidFill>
                  <a:srgbClr val="0070C0"/>
                </a:solidFill>
                <a:latin typeface="Comic Sans MS" pitchFamily="66" charset="0"/>
                <a:cs typeface="Times New Roman" pitchFamily="18" charset="0"/>
              </a:rPr>
              <a:t> </a:t>
            </a:r>
            <a:r>
              <a:rPr lang="ru-RU" sz="1600" dirty="0" err="1">
                <a:solidFill>
                  <a:srgbClr val="0070C0"/>
                </a:solidFill>
                <a:latin typeface="Comic Sans MS" pitchFamily="66" charset="0"/>
                <a:cs typeface="Times New Roman" pitchFamily="18" charset="0"/>
              </a:rPr>
              <a:t>Великобурлуц</a:t>
            </a:r>
            <a:r>
              <a:rPr lang="uk-UA" sz="1600" dirty="0">
                <a:solidFill>
                  <a:srgbClr val="0070C0"/>
                </a:solidFill>
                <a:latin typeface="Comic Sans MS" pitchFamily="66" charset="0"/>
                <a:cs typeface="Times New Roman" pitchFamily="18" charset="0"/>
              </a:rPr>
              <a:t>ь</a:t>
            </a:r>
            <a:r>
              <a:rPr lang="ru-RU" sz="1600" dirty="0">
                <a:solidFill>
                  <a:srgbClr val="0070C0"/>
                </a:solidFill>
                <a:latin typeface="Comic Sans MS" pitchFamily="66" charset="0"/>
                <a:cs typeface="Times New Roman" pitchFamily="18" charset="0"/>
              </a:rPr>
              <a:t>кого району, де </a:t>
            </a:r>
            <a:r>
              <a:rPr lang="ru-RU" sz="1600" dirty="0" err="1">
                <a:solidFill>
                  <a:srgbClr val="0070C0"/>
                </a:solidFill>
                <a:latin typeface="Comic Sans MS" pitchFamily="66" charset="0"/>
                <a:cs typeface="Times New Roman" pitchFamily="18" charset="0"/>
              </a:rPr>
              <a:t>народився</a:t>
            </a:r>
            <a:r>
              <a:rPr lang="ru-RU" sz="1600" dirty="0">
                <a:solidFill>
                  <a:srgbClr val="0070C0"/>
                </a:solidFill>
                <a:latin typeface="Comic Sans MS" pitchFamily="66" charset="0"/>
                <a:cs typeface="Times New Roman" pitchFamily="18" charset="0"/>
              </a:rPr>
              <a:t> Герой </a:t>
            </a:r>
            <a:r>
              <a:rPr lang="ru-RU" sz="1600" dirty="0" err="1">
                <a:solidFill>
                  <a:srgbClr val="0070C0"/>
                </a:solidFill>
                <a:latin typeface="Comic Sans MS" pitchFamily="66" charset="0"/>
                <a:cs typeface="Times New Roman" pitchFamily="18" charset="0"/>
              </a:rPr>
              <a:t>Радянського</a:t>
            </a:r>
            <a:r>
              <a:rPr lang="ru-RU" sz="1600" dirty="0">
                <a:solidFill>
                  <a:srgbClr val="0070C0"/>
                </a:solidFill>
                <a:latin typeface="Comic Sans MS" pitchFamily="66" charset="0"/>
                <a:cs typeface="Times New Roman" pitchFamily="18" charset="0"/>
              </a:rPr>
              <a:t> Союзу К.Ф</a:t>
            </a:r>
            <a:r>
              <a:rPr lang="ru-RU" sz="1600" dirty="0" smtClean="0">
                <a:solidFill>
                  <a:srgbClr val="0070C0"/>
                </a:solidFill>
                <a:latin typeface="Comic Sans MS" pitchFamily="66" charset="0"/>
                <a:cs typeface="Times New Roman" pitchFamily="18" charset="0"/>
              </a:rPr>
              <a:t>. </a:t>
            </a:r>
            <a:r>
              <a:rPr lang="ru-RU" sz="1600" dirty="0" err="1" smtClean="0">
                <a:solidFill>
                  <a:srgbClr val="0070C0"/>
                </a:solidFill>
                <a:latin typeface="Comic Sans MS" pitchFamily="66" charset="0"/>
                <a:cs typeface="Times New Roman" pitchFamily="18" charset="0"/>
              </a:rPr>
              <a:t>Ольшанський</a:t>
            </a:r>
            <a:r>
              <a:rPr lang="ru-RU" sz="1600" dirty="0">
                <a:solidFill>
                  <a:srgbClr val="0070C0"/>
                </a:solidFill>
                <a:latin typeface="Comic Sans MS" pitchFamily="66" charset="0"/>
                <a:cs typeface="Times New Roman" pitchFamily="18" charset="0"/>
              </a:rPr>
              <a:t>, </a:t>
            </a:r>
            <a:r>
              <a:rPr lang="ru-RU" sz="1600" dirty="0" err="1">
                <a:solidFill>
                  <a:srgbClr val="0070C0"/>
                </a:solidFill>
                <a:latin typeface="Comic Sans MS" pitchFamily="66" charset="0"/>
                <a:cs typeface="Times New Roman" pitchFamily="18" charset="0"/>
              </a:rPr>
              <a:t>ім'я</a:t>
            </a:r>
            <a:r>
              <a:rPr lang="ru-RU" sz="1600" dirty="0">
                <a:solidFill>
                  <a:srgbClr val="0070C0"/>
                </a:solidFill>
                <a:latin typeface="Comic Sans MS" pitchFamily="66" charset="0"/>
                <a:cs typeface="Times New Roman" pitchFamily="18" charset="0"/>
              </a:rPr>
              <a:t> </a:t>
            </a:r>
            <a:r>
              <a:rPr lang="ru-RU" sz="1600" dirty="0" err="1">
                <a:solidFill>
                  <a:srgbClr val="0070C0"/>
                </a:solidFill>
                <a:latin typeface="Comic Sans MS" pitchFamily="66" charset="0"/>
                <a:cs typeface="Times New Roman" pitchFamily="18" charset="0"/>
              </a:rPr>
              <a:t>якого</a:t>
            </a:r>
            <a:r>
              <a:rPr lang="ru-RU" sz="1600" dirty="0">
                <a:solidFill>
                  <a:srgbClr val="0070C0"/>
                </a:solidFill>
                <a:latin typeface="Comic Sans MS" pitchFamily="66" charset="0"/>
                <a:cs typeface="Times New Roman" pitchFamily="18" charset="0"/>
              </a:rPr>
              <a:t> носить наша школа. </a:t>
            </a:r>
            <a:r>
              <a:rPr lang="uk-UA" sz="1600" dirty="0">
                <a:solidFill>
                  <a:srgbClr val="0070C0"/>
                </a:solidFill>
                <a:latin typeface="Comic Sans MS" pitchFamily="66" charset="0"/>
                <a:cs typeface="Times New Roman" pitchFamily="18" charset="0"/>
              </a:rPr>
              <a:t>Також учні школи стали учасниками конференції, присвяченої 73 річниці висадки героїчного </a:t>
            </a:r>
            <a:r>
              <a:rPr lang="uk-UA" sz="1600" dirty="0" err="1">
                <a:solidFill>
                  <a:srgbClr val="0070C0"/>
                </a:solidFill>
                <a:latin typeface="Comic Sans MS" pitchFamily="66" charset="0"/>
                <a:cs typeface="Times New Roman" pitchFamily="18" charset="0"/>
              </a:rPr>
              <a:t>десанта</a:t>
            </a:r>
            <a:r>
              <a:rPr lang="uk-UA" sz="1600" dirty="0">
                <a:solidFill>
                  <a:srgbClr val="0070C0"/>
                </a:solidFill>
                <a:latin typeface="Comic Sans MS" pitchFamily="66" charset="0"/>
                <a:cs typeface="Times New Roman" pitchFamily="18" charset="0"/>
              </a:rPr>
              <a:t> в місті Миколаїв під час Другої Світової війни</a:t>
            </a:r>
            <a:r>
              <a:rPr lang="ru-RU" sz="1600" dirty="0">
                <a:solidFill>
                  <a:srgbClr val="0070C0"/>
                </a:solidFill>
                <a:latin typeface="Comic Sans MS" pitchFamily="66" charset="0"/>
                <a:cs typeface="Times New Roman" pitchFamily="18" charset="0"/>
              </a:rPr>
              <a:t>.</a:t>
            </a:r>
            <a:r>
              <a:rPr lang="uk-UA" sz="1600" dirty="0">
                <a:solidFill>
                  <a:srgbClr val="0070C0"/>
                </a:solidFill>
                <a:latin typeface="Comic Sans MS" pitchFamily="66" charset="0"/>
                <a:cs typeface="Times New Roman" pitchFamily="18" charset="0"/>
              </a:rPr>
              <a:t> Під час уроків мужності, які були проведені у всіх класах </a:t>
            </a:r>
            <a:r>
              <a:rPr lang="uk-UA" sz="1600" dirty="0" err="1">
                <a:solidFill>
                  <a:srgbClr val="0070C0"/>
                </a:solidFill>
                <a:latin typeface="Comic Sans MS" pitchFamily="66" charset="0"/>
                <a:cs typeface="Times New Roman" pitchFamily="18" charset="0"/>
              </a:rPr>
              <a:t>КЗ</a:t>
            </a:r>
            <a:r>
              <a:rPr lang="uk-UA" sz="1600" dirty="0">
                <a:solidFill>
                  <a:srgbClr val="0070C0"/>
                </a:solidFill>
                <a:latin typeface="Comic Sans MS" pitchFamily="66" charset="0"/>
                <a:cs typeface="Times New Roman" pitchFamily="18" charset="0"/>
              </a:rPr>
              <a:t> «ХЗОШ №135 </a:t>
            </a:r>
            <a:endParaRPr lang="uk-UA" sz="1600" dirty="0" smtClean="0">
              <a:solidFill>
                <a:srgbClr val="0070C0"/>
              </a:solidFill>
              <a:latin typeface="Comic Sans MS" pitchFamily="66" charset="0"/>
              <a:cs typeface="Times New Roman" pitchFamily="18" charset="0"/>
            </a:endParaRPr>
          </a:p>
          <a:p>
            <a:pPr algn="ctr"/>
            <a:r>
              <a:rPr lang="uk-UA" sz="1600" dirty="0" smtClean="0">
                <a:solidFill>
                  <a:srgbClr val="0070C0"/>
                </a:solidFill>
                <a:latin typeface="Comic Sans MS" pitchFamily="66" charset="0"/>
                <a:cs typeface="Times New Roman" pitchFamily="18" charset="0"/>
              </a:rPr>
              <a:t>ім</a:t>
            </a:r>
            <a:r>
              <a:rPr lang="uk-UA" sz="1600" dirty="0">
                <a:solidFill>
                  <a:srgbClr val="0070C0"/>
                </a:solidFill>
                <a:latin typeface="Comic Sans MS" pitchFamily="66" charset="0"/>
                <a:cs typeface="Times New Roman" pitchFamily="18" charset="0"/>
              </a:rPr>
              <a:t>. К.Ф. Ольшанського» використані такі форми роботи, як: бесіда, творча справа «Малюнок захиснику», гра «Коло рук», екскурсія до військової частини А - 1451, перекличка повідомлень. Ці форми були не тільки цікавими і дієвими, а й сприяли вихованню любові до України, самовідданості і патріотизму її захисників, активної громадянської позиції, особистої відповідальності за долю </a:t>
            </a:r>
            <a:r>
              <a:rPr lang="uk-UA" sz="1600" dirty="0" smtClean="0">
                <a:solidFill>
                  <a:srgbClr val="0070C0"/>
                </a:solidFill>
                <a:latin typeface="Comic Sans MS" pitchFamily="66" charset="0"/>
                <a:cs typeface="Times New Roman" pitchFamily="18" charset="0"/>
              </a:rPr>
              <a:t>держави</a:t>
            </a:r>
            <a:endParaRPr lang="uk-UA" sz="1600" dirty="0">
              <a:solidFill>
                <a:srgbClr val="0070C0"/>
              </a:solidFill>
              <a:latin typeface="Comic Sans MS" pitchFamily="66" charset="0"/>
            </a:endParaRPr>
          </a:p>
        </p:txBody>
      </p:sp>
      <p:pic>
        <p:nvPicPr>
          <p:cNvPr id="10247" name="Picture 6" descr="4"/>
          <p:cNvPicPr>
            <a:picLocks noChangeAspect="1" noChangeArrowheads="1"/>
          </p:cNvPicPr>
          <p:nvPr/>
        </p:nvPicPr>
        <p:blipFill>
          <a:blip r:embed="rId3"/>
          <a:srcRect/>
          <a:stretch>
            <a:fillRect/>
          </a:stretch>
        </p:blipFill>
        <p:spPr bwMode="auto">
          <a:xfrm>
            <a:off x="668305" y="3701868"/>
            <a:ext cx="4656778" cy="2480120"/>
          </a:xfrm>
          <a:prstGeom prst="rect">
            <a:avLst/>
          </a:prstGeom>
          <a:noFill/>
          <a:ln w="9525">
            <a:noFill/>
            <a:miter lim="800000"/>
            <a:headEnd/>
            <a:tailEnd/>
          </a:ln>
        </p:spPr>
      </p:pic>
      <p:pic>
        <p:nvPicPr>
          <p:cNvPr id="10248" name="image" descr="2"/>
          <p:cNvPicPr>
            <a:picLocks noChangeAspect="1" noChangeArrowheads="1"/>
          </p:cNvPicPr>
          <p:nvPr/>
        </p:nvPicPr>
        <p:blipFill>
          <a:blip r:embed="rId4"/>
          <a:srcRect/>
          <a:stretch>
            <a:fillRect/>
          </a:stretch>
        </p:blipFill>
        <p:spPr bwMode="auto">
          <a:xfrm>
            <a:off x="3508759" y="4804560"/>
            <a:ext cx="3920918" cy="2205384"/>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D:\настя\SbnCp5bFyT4.jpg"/>
          <p:cNvPicPr>
            <a:picLocks noChangeAspect="1" noChangeArrowheads="1"/>
          </p:cNvPicPr>
          <p:nvPr/>
        </p:nvPicPr>
        <p:blipFill>
          <a:blip r:embed="rId2"/>
          <a:srcRect/>
          <a:stretch>
            <a:fillRect/>
          </a:stretch>
        </p:blipFill>
        <p:spPr bwMode="auto">
          <a:xfrm>
            <a:off x="584762" y="1417721"/>
            <a:ext cx="3841700" cy="1528005"/>
          </a:xfrm>
          <a:prstGeom prst="rect">
            <a:avLst/>
          </a:prstGeom>
          <a:noFill/>
          <a:ln w="9525">
            <a:noFill/>
            <a:miter lim="800000"/>
            <a:headEnd/>
            <a:tailEnd/>
          </a:ln>
        </p:spPr>
      </p:pic>
      <p:sp>
        <p:nvSpPr>
          <p:cNvPr id="5" name="TextBox 4"/>
          <p:cNvSpPr txBox="1"/>
          <p:nvPr/>
        </p:nvSpPr>
        <p:spPr>
          <a:xfrm>
            <a:off x="1169561" y="393792"/>
            <a:ext cx="8079458" cy="936321"/>
          </a:xfrm>
          <a:prstGeom prst="rect">
            <a:avLst/>
          </a:prstGeom>
          <a:noFill/>
        </p:spPr>
        <p:txBody>
          <a:bodyPr lIns="104306" tIns="52153" rIns="104306" bIns="52153">
            <a:spAutoFit/>
          </a:bodyPr>
          <a:lstStyle/>
          <a:p>
            <a:pPr algn="ctr">
              <a:defRPr/>
            </a:pPr>
            <a:endParaRPr lang="uk-UA" dirty="0">
              <a:solidFill>
                <a:schemeClr val="accent2">
                  <a:lumMod val="75000"/>
                </a:schemeClr>
              </a:solidFill>
              <a:latin typeface="Comic Sans MS" pitchFamily="66" charset="0"/>
            </a:endParaRPr>
          </a:p>
          <a:p>
            <a:pPr algn="ctr">
              <a:defRPr/>
            </a:pPr>
            <a:r>
              <a:rPr lang="uk-UA" dirty="0" smtClean="0">
                <a:solidFill>
                  <a:srgbClr val="00518E"/>
                </a:solidFill>
                <a:latin typeface="Comic Sans MS" pitchFamily="66" charset="0"/>
              </a:rPr>
              <a:t>Виставка </a:t>
            </a:r>
            <a:r>
              <a:rPr lang="uk-UA" dirty="0">
                <a:solidFill>
                  <a:srgbClr val="00518E"/>
                </a:solidFill>
                <a:latin typeface="Comic Sans MS" pitchFamily="66" charset="0"/>
              </a:rPr>
              <a:t>ляльок - </a:t>
            </a:r>
            <a:r>
              <a:rPr lang="uk-UA" dirty="0" err="1">
                <a:solidFill>
                  <a:srgbClr val="00518E"/>
                </a:solidFill>
                <a:latin typeface="Comic Sans MS" pitchFamily="66" charset="0"/>
              </a:rPr>
              <a:t>мотанок</a:t>
            </a:r>
            <a:r>
              <a:rPr lang="uk-UA" dirty="0">
                <a:solidFill>
                  <a:srgbClr val="00518E"/>
                </a:solidFill>
                <a:latin typeface="Comic Sans MS" pitchFamily="66" charset="0"/>
              </a:rPr>
              <a:t> та виробів </a:t>
            </a:r>
            <a:endParaRPr lang="uk-UA" dirty="0" smtClean="0">
              <a:solidFill>
                <a:srgbClr val="00518E"/>
              </a:solidFill>
              <a:latin typeface="Comic Sans MS" pitchFamily="66" charset="0"/>
            </a:endParaRPr>
          </a:p>
          <a:p>
            <a:pPr algn="ctr">
              <a:defRPr/>
            </a:pPr>
            <a:r>
              <a:rPr lang="uk-UA" dirty="0" smtClean="0">
                <a:solidFill>
                  <a:srgbClr val="00518E"/>
                </a:solidFill>
                <a:latin typeface="Comic Sans MS" pitchFamily="66" charset="0"/>
              </a:rPr>
              <a:t>декоративно - прикладного </a:t>
            </a:r>
            <a:r>
              <a:rPr lang="uk-UA" dirty="0">
                <a:solidFill>
                  <a:srgbClr val="00518E"/>
                </a:solidFill>
                <a:latin typeface="Comic Sans MS" pitchFamily="66" charset="0"/>
              </a:rPr>
              <a:t>мистецтва</a:t>
            </a:r>
            <a:endParaRPr lang="ru-RU" dirty="0">
              <a:solidFill>
                <a:srgbClr val="00518E"/>
              </a:solidFill>
              <a:latin typeface="Comic Sans MS" pitchFamily="66" charset="0"/>
            </a:endParaRPr>
          </a:p>
        </p:txBody>
      </p:sp>
      <p:sp>
        <p:nvSpPr>
          <p:cNvPr id="11269" name="AutoShape 4" descr="https://pp.userapi.com/c837425/v837425619/2c65e/FQ2Ss_67L8U.jpg"/>
          <p:cNvSpPr>
            <a:spLocks noChangeAspect="1" noChangeArrowheads="1"/>
          </p:cNvSpPr>
          <p:nvPr/>
        </p:nvSpPr>
        <p:spPr bwMode="auto">
          <a:xfrm>
            <a:off x="242583" y="-112894"/>
            <a:ext cx="465361" cy="246792"/>
          </a:xfrm>
          <a:prstGeom prst="rect">
            <a:avLst/>
          </a:prstGeom>
          <a:noFill/>
          <a:ln w="9525">
            <a:noFill/>
            <a:miter lim="800000"/>
            <a:headEnd/>
            <a:tailEnd/>
          </a:ln>
        </p:spPr>
        <p:txBody>
          <a:bodyPr lIns="104306" tIns="52153" rIns="104306" bIns="52153"/>
          <a:lstStyle/>
          <a:p>
            <a:endParaRPr lang="ru-RU"/>
          </a:p>
        </p:txBody>
      </p:sp>
      <p:pic>
        <p:nvPicPr>
          <p:cNvPr id="11270" name="Picture 5" descr="D:\настя\FQ2Ss_67L8U.jpg"/>
          <p:cNvPicPr>
            <a:picLocks noChangeAspect="1" noChangeArrowheads="1"/>
          </p:cNvPicPr>
          <p:nvPr/>
        </p:nvPicPr>
        <p:blipFill>
          <a:blip r:embed="rId3"/>
          <a:srcRect/>
          <a:stretch>
            <a:fillRect/>
          </a:stretch>
        </p:blipFill>
        <p:spPr bwMode="auto">
          <a:xfrm>
            <a:off x="7518812" y="1338957"/>
            <a:ext cx="2732758" cy="1559514"/>
          </a:xfrm>
          <a:prstGeom prst="rect">
            <a:avLst/>
          </a:prstGeom>
          <a:noFill/>
          <a:ln w="9525">
            <a:noFill/>
            <a:miter lim="800000"/>
            <a:headEnd/>
            <a:tailEnd/>
          </a:ln>
        </p:spPr>
      </p:pic>
      <p:pic>
        <p:nvPicPr>
          <p:cNvPr id="11271" name="Picture 6" descr="D:\настя\_i8UX_fjD2k.jpg"/>
          <p:cNvPicPr>
            <a:picLocks noChangeAspect="1" noChangeArrowheads="1"/>
          </p:cNvPicPr>
          <p:nvPr/>
        </p:nvPicPr>
        <p:blipFill>
          <a:blip r:embed="rId4"/>
          <a:srcRect/>
          <a:stretch>
            <a:fillRect/>
          </a:stretch>
        </p:blipFill>
        <p:spPr bwMode="auto">
          <a:xfrm>
            <a:off x="4344187" y="1811540"/>
            <a:ext cx="3286726" cy="1484683"/>
          </a:xfrm>
          <a:prstGeom prst="rect">
            <a:avLst/>
          </a:prstGeom>
          <a:noFill/>
          <a:ln w="9525">
            <a:noFill/>
            <a:miter lim="800000"/>
            <a:headEnd/>
            <a:tailEnd/>
          </a:ln>
        </p:spPr>
      </p:pic>
      <p:sp>
        <p:nvSpPr>
          <p:cNvPr id="11272" name="Rectangle 7"/>
          <p:cNvSpPr>
            <a:spLocks noChangeArrowheads="1"/>
          </p:cNvSpPr>
          <p:nvPr/>
        </p:nvSpPr>
        <p:spPr bwMode="auto">
          <a:xfrm>
            <a:off x="584762" y="3150522"/>
            <a:ext cx="4260681" cy="1090210"/>
          </a:xfrm>
          <a:prstGeom prst="rect">
            <a:avLst/>
          </a:prstGeom>
          <a:noFill/>
          <a:ln w="9525">
            <a:noFill/>
            <a:miter lim="800000"/>
            <a:headEnd/>
            <a:tailEnd/>
          </a:ln>
        </p:spPr>
        <p:txBody>
          <a:bodyPr wrap="square" lIns="104306" tIns="52153" rIns="104306" bIns="52153" anchor="ctr">
            <a:spAutoFit/>
          </a:bodyPr>
          <a:lstStyle/>
          <a:p>
            <a:pPr algn="ctr"/>
            <a:r>
              <a:rPr lang="uk-UA" sz="1600" b="1" dirty="0">
                <a:solidFill>
                  <a:srgbClr val="214705"/>
                </a:solidFill>
                <a:latin typeface="Comic Sans MS" pitchFamily="66" charset="0"/>
                <a:cs typeface="Times New Roman" pitchFamily="18" charset="0"/>
              </a:rPr>
              <a:t> </a:t>
            </a:r>
            <a:r>
              <a:rPr lang="uk-UA" sz="1600" b="1" dirty="0">
                <a:solidFill>
                  <a:srgbClr val="00518E"/>
                </a:solidFill>
                <a:latin typeface="Comic Sans MS" pitchFamily="66" charset="0"/>
                <a:cs typeface="Times New Roman" pitchFamily="18" charset="0"/>
              </a:rPr>
              <a:t>Акція  «Від серця до серця» - протягом акції діти школи збирали канцтовари, іграшки, одяг для учнів пільгового контингенту </a:t>
            </a:r>
            <a:r>
              <a:rPr lang="uk-UA" sz="1600" b="1" dirty="0" smtClean="0">
                <a:solidFill>
                  <a:srgbClr val="00518E"/>
                </a:solidFill>
                <a:latin typeface="Comic Sans MS" pitchFamily="66" charset="0"/>
                <a:cs typeface="Times New Roman" pitchFamily="18" charset="0"/>
              </a:rPr>
              <a:t>школи</a:t>
            </a:r>
            <a:endParaRPr lang="uk-UA" sz="1600" b="1" dirty="0">
              <a:solidFill>
                <a:srgbClr val="00518E"/>
              </a:solidFill>
              <a:latin typeface="Comic Sans MS" pitchFamily="66" charset="0"/>
            </a:endParaRPr>
          </a:p>
        </p:txBody>
      </p:sp>
      <p:pic>
        <p:nvPicPr>
          <p:cNvPr id="11273" name="Picture 8" descr="SAM_2221"/>
          <p:cNvPicPr>
            <a:picLocks noChangeAspect="1" noChangeArrowheads="1"/>
          </p:cNvPicPr>
          <p:nvPr/>
        </p:nvPicPr>
        <p:blipFill>
          <a:blip r:embed="rId5"/>
          <a:srcRect/>
          <a:stretch>
            <a:fillRect/>
          </a:stretch>
        </p:blipFill>
        <p:spPr bwMode="auto">
          <a:xfrm>
            <a:off x="8270698" y="2914231"/>
            <a:ext cx="2037192" cy="1449242"/>
          </a:xfrm>
          <a:prstGeom prst="rect">
            <a:avLst/>
          </a:prstGeom>
          <a:noFill/>
          <a:ln w="9525">
            <a:noFill/>
            <a:miter lim="800000"/>
            <a:headEnd/>
            <a:tailEnd/>
          </a:ln>
        </p:spPr>
      </p:pic>
      <p:pic>
        <p:nvPicPr>
          <p:cNvPr id="11274" name="Picture 9" descr="SAM_2218"/>
          <p:cNvPicPr>
            <a:picLocks noChangeAspect="1" noChangeArrowheads="1"/>
          </p:cNvPicPr>
          <p:nvPr/>
        </p:nvPicPr>
        <p:blipFill>
          <a:blip r:embed="rId6"/>
          <a:srcRect/>
          <a:stretch>
            <a:fillRect/>
          </a:stretch>
        </p:blipFill>
        <p:spPr bwMode="auto">
          <a:xfrm>
            <a:off x="4678358" y="3229286"/>
            <a:ext cx="3643677" cy="1459744"/>
          </a:xfrm>
          <a:prstGeom prst="rect">
            <a:avLst/>
          </a:prstGeom>
          <a:noFill/>
          <a:ln w="9525">
            <a:noFill/>
            <a:miter lim="800000"/>
            <a:headEnd/>
            <a:tailEnd/>
          </a:ln>
        </p:spPr>
      </p:pic>
      <p:pic>
        <p:nvPicPr>
          <p:cNvPr id="10" name="Рисунок 9" descr="rTf1mkWOLic.jpg"/>
          <p:cNvPicPr>
            <a:picLocks noChangeAspect="1"/>
          </p:cNvPicPr>
          <p:nvPr/>
        </p:nvPicPr>
        <p:blipFill>
          <a:blip r:embed="rId7" cstate="print"/>
          <a:stretch>
            <a:fillRect/>
          </a:stretch>
        </p:blipFill>
        <p:spPr>
          <a:xfrm>
            <a:off x="5346700" y="4883324"/>
            <a:ext cx="3592339" cy="2362911"/>
          </a:xfrm>
          <a:prstGeom prst="rect">
            <a:avLst/>
          </a:prstGeom>
        </p:spPr>
      </p:pic>
      <p:sp>
        <p:nvSpPr>
          <p:cNvPr id="11" name="TextBox 10"/>
          <p:cNvSpPr txBox="1"/>
          <p:nvPr/>
        </p:nvSpPr>
        <p:spPr>
          <a:xfrm>
            <a:off x="835390" y="5119615"/>
            <a:ext cx="4543537" cy="936321"/>
          </a:xfrm>
          <a:prstGeom prst="rect">
            <a:avLst/>
          </a:prstGeom>
          <a:noFill/>
        </p:spPr>
        <p:txBody>
          <a:bodyPr wrap="square" lIns="104306" tIns="52153" rIns="104306" bIns="52153" rtlCol="0">
            <a:spAutoFit/>
          </a:bodyPr>
          <a:lstStyle/>
          <a:p>
            <a:pPr algn="ctr"/>
            <a:r>
              <a:rPr lang="uk-UA" sz="2700" b="1" dirty="0" smtClean="0">
                <a:solidFill>
                  <a:srgbClr val="00518E"/>
                </a:solidFill>
                <a:latin typeface="Comic Sans MS" pitchFamily="66" charset="0"/>
              </a:rPr>
              <a:t>Акція </a:t>
            </a:r>
            <a:r>
              <a:rPr lang="uk-UA" sz="2700" b="1" dirty="0" err="1" smtClean="0">
                <a:solidFill>
                  <a:srgbClr val="00518E"/>
                </a:solidFill>
                <a:latin typeface="Comic Sans MS" pitchFamily="66" charset="0"/>
              </a:rPr>
              <a:t>“Подаруй</a:t>
            </a:r>
            <a:r>
              <a:rPr lang="uk-UA" sz="2700" b="1" dirty="0" smtClean="0">
                <a:solidFill>
                  <a:srgbClr val="00518E"/>
                </a:solidFill>
                <a:latin typeface="Comic Sans MS" pitchFamily="66" charset="0"/>
              </a:rPr>
              <a:t> серце </a:t>
            </a:r>
            <a:r>
              <a:rPr lang="uk-UA" sz="2700" b="1" dirty="0" err="1" smtClean="0">
                <a:solidFill>
                  <a:srgbClr val="00518E"/>
                </a:solidFill>
                <a:latin typeface="Comic Sans MS" pitchFamily="66" charset="0"/>
              </a:rPr>
              <a:t>незнайомцю”</a:t>
            </a:r>
            <a:endParaRPr lang="ru-RU" sz="2700" b="1" dirty="0">
              <a:solidFill>
                <a:srgbClr val="00518E"/>
              </a:solidFill>
              <a:latin typeface="Comic Sans MS"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6" name="AutoShape 21" descr="https://mail.ukr.net/attach/show/14925955032940177758/11/IMG_20170414_114244.jpg?size=original"/>
          <p:cNvSpPr>
            <a:spLocks noChangeAspect="1" noChangeArrowheads="1"/>
          </p:cNvSpPr>
          <p:nvPr/>
        </p:nvSpPr>
        <p:spPr bwMode="auto">
          <a:xfrm>
            <a:off x="242583" y="-112894"/>
            <a:ext cx="465361" cy="246792"/>
          </a:xfrm>
          <a:prstGeom prst="rect">
            <a:avLst/>
          </a:prstGeom>
          <a:noFill/>
          <a:ln w="9525">
            <a:noFill/>
            <a:miter lim="800000"/>
            <a:headEnd/>
            <a:tailEnd/>
          </a:ln>
        </p:spPr>
        <p:txBody>
          <a:bodyPr lIns="104306" tIns="52153" rIns="104306" bIns="52153"/>
          <a:lstStyle/>
          <a:p>
            <a:endParaRPr lang="ru-RU"/>
          </a:p>
        </p:txBody>
      </p:sp>
      <p:pic>
        <p:nvPicPr>
          <p:cNvPr id="12297" name="Picture 22"/>
          <p:cNvPicPr>
            <a:picLocks noChangeAspect="1" noChangeArrowheads="1"/>
          </p:cNvPicPr>
          <p:nvPr/>
        </p:nvPicPr>
        <p:blipFill>
          <a:blip r:embed="rId2"/>
          <a:srcRect/>
          <a:stretch>
            <a:fillRect/>
          </a:stretch>
        </p:blipFill>
        <p:spPr bwMode="auto">
          <a:xfrm>
            <a:off x="6934013" y="1732775"/>
            <a:ext cx="2970389" cy="1518817"/>
          </a:xfrm>
          <a:prstGeom prst="rect">
            <a:avLst/>
          </a:prstGeom>
          <a:noFill/>
          <a:ln w="9525">
            <a:noFill/>
            <a:miter lim="800000"/>
            <a:headEnd/>
            <a:tailEnd/>
          </a:ln>
        </p:spPr>
      </p:pic>
      <p:sp>
        <p:nvSpPr>
          <p:cNvPr id="24" name="TextBox 23"/>
          <p:cNvSpPr txBox="1"/>
          <p:nvPr/>
        </p:nvSpPr>
        <p:spPr>
          <a:xfrm>
            <a:off x="1169561" y="472556"/>
            <a:ext cx="8554720" cy="1090210"/>
          </a:xfrm>
          <a:prstGeom prst="rect">
            <a:avLst/>
          </a:prstGeom>
          <a:noFill/>
        </p:spPr>
        <p:txBody>
          <a:bodyPr lIns="104306" tIns="52153" rIns="104306" bIns="52153">
            <a:spAutoFit/>
          </a:bodyPr>
          <a:lstStyle/>
          <a:p>
            <a:pPr algn="ctr">
              <a:defRPr/>
            </a:pPr>
            <a:r>
              <a:rPr lang="uk-UA" sz="1600" b="1" dirty="0">
                <a:solidFill>
                  <a:srgbClr val="00518E"/>
                </a:solidFill>
                <a:latin typeface="Comic Sans MS" pitchFamily="66" charset="0"/>
              </a:rPr>
              <a:t>Перед святом </a:t>
            </a:r>
            <a:r>
              <a:rPr lang="uk-UA" sz="1600" b="1" dirty="0" smtClean="0">
                <a:solidFill>
                  <a:srgbClr val="00518E"/>
                </a:solidFill>
                <a:latin typeface="Comic Sans MS" pitchFamily="66" charset="0"/>
              </a:rPr>
              <a:t>Великодня </a:t>
            </a:r>
          </a:p>
          <a:p>
            <a:pPr algn="ctr">
              <a:defRPr/>
            </a:pPr>
            <a:r>
              <a:rPr lang="uk-UA" sz="1600" b="1" dirty="0" smtClean="0">
                <a:solidFill>
                  <a:srgbClr val="00518E"/>
                </a:solidFill>
                <a:latin typeface="Comic Sans MS" pitchFamily="66" charset="0"/>
              </a:rPr>
              <a:t>було </a:t>
            </a:r>
            <a:r>
              <a:rPr lang="uk-UA" sz="1600" b="1" dirty="0">
                <a:solidFill>
                  <a:srgbClr val="00518E"/>
                </a:solidFill>
                <a:latin typeface="Comic Sans MS" pitchFamily="66" charset="0"/>
              </a:rPr>
              <a:t>проведено  безпрограшний розіграш та солодкий ярмарок, </a:t>
            </a:r>
            <a:endParaRPr lang="uk-UA" sz="1600" b="1" dirty="0" smtClean="0">
              <a:solidFill>
                <a:srgbClr val="00518E"/>
              </a:solidFill>
              <a:latin typeface="Comic Sans MS" pitchFamily="66" charset="0"/>
            </a:endParaRPr>
          </a:p>
          <a:p>
            <a:pPr algn="ctr">
              <a:defRPr/>
            </a:pPr>
            <a:r>
              <a:rPr lang="uk-UA" sz="1600" b="1" dirty="0" smtClean="0">
                <a:solidFill>
                  <a:srgbClr val="00518E"/>
                </a:solidFill>
                <a:latin typeface="Comic Sans MS" pitchFamily="66" charset="0"/>
              </a:rPr>
              <a:t>гроші </a:t>
            </a:r>
            <a:r>
              <a:rPr lang="uk-UA" sz="1600" b="1" dirty="0">
                <a:solidFill>
                  <a:srgbClr val="00518E"/>
                </a:solidFill>
                <a:latin typeface="Comic Sans MS" pitchFamily="66" charset="0"/>
              </a:rPr>
              <a:t>від яких пішли на придбання подарунків для вихованців </a:t>
            </a:r>
          </a:p>
          <a:p>
            <a:pPr algn="ctr">
              <a:defRPr/>
            </a:pPr>
            <a:r>
              <a:rPr lang="uk-UA" sz="1600" b="1" dirty="0">
                <a:solidFill>
                  <a:srgbClr val="00518E"/>
                </a:solidFill>
                <a:latin typeface="Comic Sans MS" pitchFamily="66" charset="0"/>
              </a:rPr>
              <a:t>Дитячого будинку №</a:t>
            </a:r>
            <a:r>
              <a:rPr lang="uk-UA" sz="1600" b="1" dirty="0" smtClean="0">
                <a:solidFill>
                  <a:srgbClr val="00518E"/>
                </a:solidFill>
                <a:latin typeface="Comic Sans MS" pitchFamily="66" charset="0"/>
              </a:rPr>
              <a:t>2</a:t>
            </a:r>
            <a:endParaRPr lang="ru-RU" sz="1600" b="1" dirty="0">
              <a:solidFill>
                <a:srgbClr val="00518E"/>
              </a:solidFill>
              <a:latin typeface="Comic Sans MS" pitchFamily="66" charset="0"/>
            </a:endParaRPr>
          </a:p>
        </p:txBody>
      </p:sp>
      <p:pic>
        <p:nvPicPr>
          <p:cNvPr id="12299" name="Picture 23"/>
          <p:cNvPicPr>
            <a:picLocks noChangeAspect="1" noChangeArrowheads="1"/>
          </p:cNvPicPr>
          <p:nvPr/>
        </p:nvPicPr>
        <p:blipFill>
          <a:blip r:embed="rId3"/>
          <a:srcRect/>
          <a:stretch>
            <a:fillRect/>
          </a:stretch>
        </p:blipFill>
        <p:spPr bwMode="auto">
          <a:xfrm>
            <a:off x="668305" y="1575247"/>
            <a:ext cx="2851573" cy="1512253"/>
          </a:xfrm>
          <a:prstGeom prst="rect">
            <a:avLst/>
          </a:prstGeom>
          <a:noFill/>
          <a:ln w="9525">
            <a:noFill/>
            <a:miter lim="800000"/>
            <a:headEnd/>
            <a:tailEnd/>
          </a:ln>
        </p:spPr>
      </p:pic>
      <p:pic>
        <p:nvPicPr>
          <p:cNvPr id="12300" name="Picture 24"/>
          <p:cNvPicPr>
            <a:picLocks noChangeAspect="1" noChangeArrowheads="1"/>
          </p:cNvPicPr>
          <p:nvPr/>
        </p:nvPicPr>
        <p:blipFill>
          <a:blip r:embed="rId4"/>
          <a:srcRect/>
          <a:stretch>
            <a:fillRect/>
          </a:stretch>
        </p:blipFill>
        <p:spPr bwMode="auto">
          <a:xfrm>
            <a:off x="3508759" y="1890303"/>
            <a:ext cx="2970389" cy="1340287"/>
          </a:xfrm>
          <a:prstGeom prst="rect">
            <a:avLst/>
          </a:prstGeom>
          <a:noFill/>
          <a:ln w="9525">
            <a:noFill/>
            <a:miter lim="800000"/>
            <a:headEnd/>
            <a:tailEnd/>
          </a:ln>
        </p:spPr>
      </p:pic>
      <p:sp>
        <p:nvSpPr>
          <p:cNvPr id="28" name="Заголовок 1"/>
          <p:cNvSpPr txBox="1">
            <a:spLocks/>
          </p:cNvSpPr>
          <p:nvPr/>
        </p:nvSpPr>
        <p:spPr bwMode="auto">
          <a:xfrm>
            <a:off x="475262" y="315052"/>
            <a:ext cx="9624060" cy="1260211"/>
          </a:xfrm>
          <a:prstGeom prst="rect">
            <a:avLst/>
          </a:prstGeom>
          <a:noFill/>
          <a:ln w="9525">
            <a:noFill/>
            <a:miter lim="800000"/>
            <a:headEnd/>
            <a:tailEnd/>
          </a:ln>
          <a:effectLst/>
        </p:spPr>
        <p:txBody>
          <a:bodyPr lIns="104306" tIns="52153" rIns="104306" bIns="52153" anchor="ctr"/>
          <a:lstStyle/>
          <a:p>
            <a:pPr algn="ctr">
              <a:defRPr/>
            </a:pPr>
            <a:endParaRPr lang="ru-RU" sz="6800" kern="0" dirty="0">
              <a:solidFill>
                <a:schemeClr val="tx2"/>
              </a:solidFill>
              <a:latin typeface="+mj-lt"/>
              <a:ea typeface="+mj-ea"/>
              <a:cs typeface="+mj-cs"/>
            </a:endParaRPr>
          </a:p>
        </p:txBody>
      </p:sp>
      <p:pic>
        <p:nvPicPr>
          <p:cNvPr id="14" name="Рисунок 14" descr="F:\Новая папка\100PHOTO\SAM_2371.JPG"/>
          <p:cNvPicPr>
            <a:picLocks noChangeAspect="1" noChangeArrowheads="1"/>
          </p:cNvPicPr>
          <p:nvPr/>
        </p:nvPicPr>
        <p:blipFill>
          <a:blip r:embed="rId5"/>
          <a:srcRect/>
          <a:stretch>
            <a:fillRect/>
          </a:stretch>
        </p:blipFill>
        <p:spPr bwMode="auto">
          <a:xfrm>
            <a:off x="1188156" y="4725790"/>
            <a:ext cx="1901049" cy="1356039"/>
          </a:xfrm>
          <a:prstGeom prst="rect">
            <a:avLst/>
          </a:prstGeom>
          <a:noFill/>
          <a:ln w="9525">
            <a:noFill/>
            <a:miter lim="800000"/>
            <a:headEnd/>
            <a:tailEnd/>
          </a:ln>
        </p:spPr>
      </p:pic>
      <p:pic>
        <p:nvPicPr>
          <p:cNvPr id="15" name="Picture 10" descr="SAM_2357"/>
          <p:cNvPicPr>
            <a:picLocks noChangeAspect="1" noChangeArrowheads="1"/>
          </p:cNvPicPr>
          <p:nvPr/>
        </p:nvPicPr>
        <p:blipFill>
          <a:blip r:embed="rId6"/>
          <a:srcRect/>
          <a:stretch>
            <a:fillRect/>
          </a:stretch>
        </p:blipFill>
        <p:spPr bwMode="auto">
          <a:xfrm>
            <a:off x="3089204" y="4851810"/>
            <a:ext cx="3267428" cy="1302218"/>
          </a:xfrm>
          <a:prstGeom prst="rect">
            <a:avLst/>
          </a:prstGeom>
          <a:noFill/>
          <a:ln w="9525">
            <a:noFill/>
            <a:miter lim="800000"/>
            <a:headEnd/>
            <a:tailEnd/>
          </a:ln>
        </p:spPr>
      </p:pic>
      <p:pic>
        <p:nvPicPr>
          <p:cNvPr id="16" name="Picture 9" descr="SAM_2359"/>
          <p:cNvPicPr>
            <a:picLocks noChangeAspect="1" noChangeArrowheads="1"/>
          </p:cNvPicPr>
          <p:nvPr/>
        </p:nvPicPr>
        <p:blipFill>
          <a:blip r:embed="rId7"/>
          <a:srcRect/>
          <a:stretch>
            <a:fillRect/>
          </a:stretch>
        </p:blipFill>
        <p:spPr bwMode="auto">
          <a:xfrm>
            <a:off x="4633808" y="6049010"/>
            <a:ext cx="3005043" cy="1197200"/>
          </a:xfrm>
          <a:prstGeom prst="rect">
            <a:avLst/>
          </a:prstGeom>
          <a:noFill/>
          <a:ln w="9525">
            <a:noFill/>
            <a:miter lim="800000"/>
            <a:headEnd/>
            <a:tailEnd/>
          </a:ln>
        </p:spPr>
      </p:pic>
      <p:pic>
        <p:nvPicPr>
          <p:cNvPr id="17" name="Рисунок 16" descr="F:\Новая папка\100PHOTO\SAM_2365.JPG"/>
          <p:cNvPicPr>
            <a:picLocks noChangeAspect="1" noChangeArrowheads="1"/>
          </p:cNvPicPr>
          <p:nvPr/>
        </p:nvPicPr>
        <p:blipFill>
          <a:blip r:embed="rId8"/>
          <a:srcRect/>
          <a:stretch>
            <a:fillRect/>
          </a:stretch>
        </p:blipFill>
        <p:spPr bwMode="auto">
          <a:xfrm>
            <a:off x="1782234" y="5859979"/>
            <a:ext cx="1873821" cy="1324534"/>
          </a:xfrm>
          <a:prstGeom prst="rect">
            <a:avLst/>
          </a:prstGeom>
          <a:noFill/>
          <a:ln w="9525">
            <a:noFill/>
            <a:miter lim="800000"/>
            <a:headEnd/>
            <a:tailEnd/>
          </a:ln>
        </p:spPr>
      </p:pic>
      <p:pic>
        <p:nvPicPr>
          <p:cNvPr id="18" name="Рисунок 15" descr="F:\Новая папка\100PHOTO\SAM_2368.JPG"/>
          <p:cNvPicPr>
            <a:picLocks noChangeAspect="1" noChangeArrowheads="1"/>
          </p:cNvPicPr>
          <p:nvPr/>
        </p:nvPicPr>
        <p:blipFill>
          <a:blip r:embed="rId9"/>
          <a:srcRect/>
          <a:stretch>
            <a:fillRect/>
          </a:stretch>
        </p:blipFill>
        <p:spPr bwMode="auto">
          <a:xfrm>
            <a:off x="7247749" y="4725789"/>
            <a:ext cx="2613942" cy="1512253"/>
          </a:xfrm>
          <a:prstGeom prst="rect">
            <a:avLst/>
          </a:prstGeom>
          <a:noFill/>
          <a:ln w="9525">
            <a:noFill/>
            <a:miter lim="800000"/>
            <a:headEnd/>
            <a:tailEnd/>
          </a:ln>
        </p:spPr>
      </p:pic>
      <p:sp>
        <p:nvSpPr>
          <p:cNvPr id="19" name="Прямокутник 18"/>
          <p:cNvSpPr/>
          <p:nvPr/>
        </p:nvSpPr>
        <p:spPr>
          <a:xfrm>
            <a:off x="1503733" y="3544340"/>
            <a:ext cx="7184678" cy="936321"/>
          </a:xfrm>
          <a:prstGeom prst="rect">
            <a:avLst/>
          </a:prstGeom>
        </p:spPr>
        <p:txBody>
          <a:bodyPr wrap="square" lIns="104306" tIns="52153" rIns="104306" bIns="52153">
            <a:spAutoFit/>
          </a:bodyPr>
          <a:lstStyle/>
          <a:p>
            <a:pPr algn="ctr">
              <a:defRPr/>
            </a:pPr>
            <a:r>
              <a:rPr lang="uk-UA" b="1" dirty="0">
                <a:solidFill>
                  <a:srgbClr val="00518E"/>
                </a:solidFill>
                <a:latin typeface="Comic Sans MS" pitchFamily="66" charset="0"/>
              </a:rPr>
              <a:t>Акція “ Збережемо ялинку в Новий рік!”</a:t>
            </a:r>
          </a:p>
          <a:p>
            <a:pPr algn="ctr">
              <a:defRPr/>
            </a:pPr>
            <a:r>
              <a:rPr lang="uk-UA" b="1" dirty="0">
                <a:solidFill>
                  <a:srgbClr val="00518E"/>
                </a:solidFill>
                <a:latin typeface="Comic Sans MS" pitchFamily="66" charset="0"/>
              </a:rPr>
              <a:t>Ялинку і всі прикраси було виготовлено</a:t>
            </a:r>
          </a:p>
          <a:p>
            <a:pPr algn="ctr">
              <a:defRPr/>
            </a:pPr>
            <a:r>
              <a:rPr lang="uk-UA" b="1" dirty="0">
                <a:solidFill>
                  <a:srgbClr val="00518E"/>
                </a:solidFill>
                <a:latin typeface="Comic Sans MS" pitchFamily="66" charset="0"/>
              </a:rPr>
              <a:t> своїми руками з неприродного матеріалу</a:t>
            </a:r>
            <a:endParaRPr lang="ru-RU" b="1" dirty="0">
              <a:solidFill>
                <a:srgbClr val="00518E"/>
              </a:solidFill>
              <a:latin typeface="Comic Sans MS" pitchFamily="66"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ChangeArrowheads="1"/>
          </p:cNvSpPr>
          <p:nvPr/>
        </p:nvSpPr>
        <p:spPr bwMode="auto">
          <a:xfrm>
            <a:off x="417676" y="315028"/>
            <a:ext cx="9861691" cy="1828873"/>
          </a:xfrm>
          <a:prstGeom prst="rect">
            <a:avLst/>
          </a:prstGeom>
          <a:noFill/>
          <a:ln w="9525">
            <a:noFill/>
            <a:miter lim="800000"/>
            <a:headEnd/>
            <a:tailEnd/>
          </a:ln>
        </p:spPr>
        <p:txBody>
          <a:bodyPr lIns="104306" tIns="52153" rIns="104306" bIns="52153" anchor="ctr">
            <a:spAutoFit/>
          </a:bodyPr>
          <a:lstStyle/>
          <a:p>
            <a:pPr algn="ctr"/>
            <a:r>
              <a:rPr lang="uk-UA" sz="1600" dirty="0">
                <a:solidFill>
                  <a:srgbClr val="00518E"/>
                </a:solidFill>
                <a:latin typeface="Comic Sans MS" pitchFamily="66" charset="0"/>
                <a:cs typeface="Times New Roman" pitchFamily="18" charset="0"/>
              </a:rPr>
              <a:t>Захід «Ми діти єдиної країни - України!» пройшло з метою ознайомлення з історією свята, з оберегами української родини, пробудження пізнавальних інтересів до історії свого родоводу, виховання пошани до України та її мешканців. Діти з великим задоволенням брали участь у групових та колективних видах роботи, у підготовці родовідних дерев, дізналися про предмети побуту та обереги української сім</a:t>
            </a:r>
            <a:r>
              <a:rPr lang="ru-RU" sz="1600" dirty="0">
                <a:solidFill>
                  <a:srgbClr val="00518E"/>
                </a:solidFill>
                <a:latin typeface="Comic Sans MS" pitchFamily="66" charset="0"/>
                <a:cs typeface="Times New Roman" pitchFamily="18" charset="0"/>
              </a:rPr>
              <a:t>`</a:t>
            </a:r>
            <a:r>
              <a:rPr lang="uk-UA" sz="1600" dirty="0">
                <a:solidFill>
                  <a:srgbClr val="00518E"/>
                </a:solidFill>
                <a:latin typeface="Comic Sans MS" pitchFamily="66" charset="0"/>
                <a:cs typeface="Times New Roman" pitchFamily="18" charset="0"/>
              </a:rPr>
              <a:t>ї. Також діти дійшли висновку, що Україна </a:t>
            </a:r>
            <a:r>
              <a:rPr lang="uk-UA" sz="1600" dirty="0" err="1">
                <a:solidFill>
                  <a:srgbClr val="00518E"/>
                </a:solidFill>
                <a:latin typeface="Comic Sans MS" pitchFamily="66" charset="0"/>
                <a:cs typeface="Times New Roman" pitchFamily="18" charset="0"/>
              </a:rPr>
              <a:t>–це</a:t>
            </a:r>
            <a:r>
              <a:rPr lang="uk-UA" sz="1600" dirty="0">
                <a:solidFill>
                  <a:srgbClr val="00518E"/>
                </a:solidFill>
                <a:latin typeface="Comic Sans MS" pitchFamily="66" charset="0"/>
                <a:cs typeface="Times New Roman" pitchFamily="18" charset="0"/>
              </a:rPr>
              <a:t> єдина та неділима </a:t>
            </a:r>
            <a:r>
              <a:rPr lang="uk-UA" sz="1600" dirty="0" smtClean="0">
                <a:solidFill>
                  <a:srgbClr val="00518E"/>
                </a:solidFill>
                <a:latin typeface="Comic Sans MS" pitchFamily="66" charset="0"/>
                <a:cs typeface="Times New Roman" pitchFamily="18" charset="0"/>
              </a:rPr>
              <a:t>держава </a:t>
            </a:r>
            <a:endParaRPr lang="ru-RU" sz="1600" dirty="0">
              <a:solidFill>
                <a:srgbClr val="00518E"/>
              </a:solidFill>
              <a:latin typeface="Comic Sans MS" pitchFamily="66" charset="0"/>
            </a:endParaRPr>
          </a:p>
          <a:p>
            <a:pPr algn="ctr" eaLnBrk="0" hangingPunct="0"/>
            <a:r>
              <a:rPr lang="uk-UA" sz="1600" b="1" dirty="0" smtClean="0">
                <a:solidFill>
                  <a:srgbClr val="00518E"/>
                </a:solidFill>
                <a:latin typeface="Comic Sans MS" pitchFamily="66" charset="0"/>
                <a:cs typeface="Times New Roman" pitchFamily="18" charset="0"/>
              </a:rPr>
              <a:t>З задоволенням </a:t>
            </a:r>
            <a:r>
              <a:rPr lang="uk-UA" sz="1600" b="1" dirty="0">
                <a:solidFill>
                  <a:srgbClr val="00518E"/>
                </a:solidFill>
                <a:latin typeface="Comic Sans MS" pitchFamily="66" charset="0"/>
                <a:cs typeface="Times New Roman" pitchFamily="18" charset="0"/>
              </a:rPr>
              <a:t>учні школи взяли участь в </a:t>
            </a:r>
            <a:r>
              <a:rPr lang="uk-UA" sz="1600" b="1" dirty="0" err="1">
                <a:solidFill>
                  <a:srgbClr val="00518E"/>
                </a:solidFill>
                <a:latin typeface="Comic Sans MS" pitchFamily="66" charset="0"/>
                <a:cs typeface="Times New Roman" pitchFamily="18" charset="0"/>
              </a:rPr>
              <a:t>флешмобі</a:t>
            </a:r>
            <a:r>
              <a:rPr lang="uk-UA" sz="1600" b="1" dirty="0">
                <a:solidFill>
                  <a:srgbClr val="00518E"/>
                </a:solidFill>
                <a:latin typeface="Comic Sans MS" pitchFamily="66" charset="0"/>
                <a:cs typeface="Times New Roman" pitchFamily="18" charset="0"/>
              </a:rPr>
              <a:t> «</a:t>
            </a:r>
            <a:r>
              <a:rPr lang="en-US" sz="1600" b="1" dirty="0">
                <a:solidFill>
                  <a:srgbClr val="00518E"/>
                </a:solidFill>
                <a:latin typeface="Comic Sans MS" pitchFamily="66" charset="0"/>
                <a:cs typeface="Times New Roman" pitchFamily="18" charset="0"/>
              </a:rPr>
              <a:t>UNITED UKRAINE</a:t>
            </a:r>
            <a:r>
              <a:rPr lang="uk-UA" sz="1600" b="1" dirty="0">
                <a:solidFill>
                  <a:srgbClr val="00518E"/>
                </a:solidFill>
                <a:latin typeface="Comic Sans MS" pitchFamily="66" charset="0"/>
                <a:cs typeface="Times New Roman" pitchFamily="18" charset="0"/>
              </a:rPr>
              <a:t>»</a:t>
            </a:r>
            <a:endParaRPr lang="uk-UA" sz="1600" dirty="0">
              <a:solidFill>
                <a:srgbClr val="00518E"/>
              </a:solidFill>
              <a:latin typeface="Comic Sans MS" pitchFamily="66" charset="0"/>
            </a:endParaRPr>
          </a:p>
        </p:txBody>
      </p:sp>
      <p:pic>
        <p:nvPicPr>
          <p:cNvPr id="13316" name="Picture 3" descr="image-0-02-05-0842f19f8a4d5c25a4d7d9660874559ab855c1e16d245147cfe0b395d02a459a-V"/>
          <p:cNvPicPr>
            <a:picLocks noChangeAspect="1" noChangeArrowheads="1"/>
          </p:cNvPicPr>
          <p:nvPr/>
        </p:nvPicPr>
        <p:blipFill>
          <a:blip r:embed="rId2"/>
          <a:srcRect/>
          <a:stretch>
            <a:fillRect/>
          </a:stretch>
        </p:blipFill>
        <p:spPr bwMode="auto">
          <a:xfrm>
            <a:off x="668305" y="2126594"/>
            <a:ext cx="4514991" cy="2815791"/>
          </a:xfrm>
          <a:prstGeom prst="rect">
            <a:avLst/>
          </a:prstGeom>
          <a:noFill/>
          <a:ln w="9525">
            <a:noFill/>
            <a:miter lim="800000"/>
            <a:headEnd/>
            <a:tailEnd/>
          </a:ln>
        </p:spPr>
      </p:pic>
      <p:pic>
        <p:nvPicPr>
          <p:cNvPr id="13317" name="Picture 4" descr="image-0-02-05-bc2ee01f4262b90187808ad667f2db1ee81ae9c6b5e6b21bbf1cd9dd313a2bf6-V"/>
          <p:cNvPicPr>
            <a:picLocks noChangeAspect="1" noChangeArrowheads="1"/>
          </p:cNvPicPr>
          <p:nvPr/>
        </p:nvPicPr>
        <p:blipFill>
          <a:blip r:embed="rId3"/>
          <a:srcRect/>
          <a:stretch>
            <a:fillRect/>
          </a:stretch>
        </p:blipFill>
        <p:spPr bwMode="auto">
          <a:xfrm>
            <a:off x="2923960" y="4568269"/>
            <a:ext cx="3675882" cy="2449583"/>
          </a:xfrm>
          <a:prstGeom prst="rect">
            <a:avLst/>
          </a:prstGeom>
          <a:noFill/>
          <a:ln w="9525">
            <a:noFill/>
            <a:miter lim="800000"/>
            <a:headEnd/>
            <a:tailEnd/>
          </a:ln>
        </p:spPr>
      </p:pic>
      <p:pic>
        <p:nvPicPr>
          <p:cNvPr id="13318" name="Picture 5" descr="image-0-02-05-3057fc0ded7045283737a08f46ed7ffded2f4e22c7524d02db1664c523f69559-V"/>
          <p:cNvPicPr>
            <a:picLocks noChangeAspect="1" noChangeArrowheads="1"/>
          </p:cNvPicPr>
          <p:nvPr/>
        </p:nvPicPr>
        <p:blipFill>
          <a:blip r:embed="rId4"/>
          <a:srcRect/>
          <a:stretch>
            <a:fillRect/>
          </a:stretch>
        </p:blipFill>
        <p:spPr bwMode="auto">
          <a:xfrm>
            <a:off x="5513785" y="2126594"/>
            <a:ext cx="4633807" cy="3098026"/>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1"/>
          <p:cNvSpPr>
            <a:spLocks noChangeArrowheads="1"/>
          </p:cNvSpPr>
          <p:nvPr/>
        </p:nvSpPr>
        <p:spPr bwMode="auto">
          <a:xfrm>
            <a:off x="918933" y="315029"/>
            <a:ext cx="8554720" cy="843988"/>
          </a:xfrm>
          <a:prstGeom prst="rect">
            <a:avLst/>
          </a:prstGeom>
          <a:noFill/>
          <a:ln w="9525">
            <a:noFill/>
            <a:miter lim="800000"/>
            <a:headEnd/>
            <a:tailEnd/>
          </a:ln>
          <a:effectLst/>
        </p:spPr>
        <p:txBody>
          <a:bodyPr lIns="104306" tIns="52153" rIns="104306" bIns="52153" anchor="ctr">
            <a:spAutoFit/>
          </a:bodyPr>
          <a:lstStyle/>
          <a:p>
            <a:pPr algn="ctr">
              <a:defRPr/>
            </a:pPr>
            <a:r>
              <a:rPr lang="uk-UA" sz="1600" b="1" dirty="0">
                <a:solidFill>
                  <a:srgbClr val="00518E"/>
                </a:solidFill>
                <a:latin typeface="Comic Sans MS" pitchFamily="66" charset="0"/>
                <a:ea typeface="Calibri" pitchFamily="34" charset="0"/>
                <a:cs typeface="Times New Roman" pitchFamily="18" charset="0"/>
              </a:rPr>
              <a:t>ПОМЕРЛИМ, НАРОДЖЕНИМ І НЕНАРОДЖЕНИМ</a:t>
            </a:r>
            <a:endParaRPr lang="ru-RU" sz="1600" dirty="0">
              <a:solidFill>
                <a:srgbClr val="00518E"/>
              </a:solidFill>
              <a:latin typeface="Comic Sans MS" pitchFamily="66" charset="0"/>
            </a:endParaRPr>
          </a:p>
          <a:p>
            <a:pPr algn="ctr" eaLnBrk="0" hangingPunct="0">
              <a:defRPr/>
            </a:pPr>
            <a:r>
              <a:rPr lang="uk-UA" sz="1600" b="1" dirty="0">
                <a:solidFill>
                  <a:srgbClr val="00518E"/>
                </a:solidFill>
                <a:latin typeface="Comic Sans MS" pitchFamily="66" charset="0"/>
                <a:ea typeface="Calibri" pitchFamily="34" charset="0"/>
                <a:cs typeface="Times New Roman" pitchFamily="18" charset="0"/>
              </a:rPr>
              <a:t> 1932-1933-го ПРИСВЯЧУЄТЬСЯ!</a:t>
            </a:r>
          </a:p>
          <a:p>
            <a:pPr algn="ctr" eaLnBrk="0" hangingPunct="0">
              <a:defRPr/>
            </a:pPr>
            <a:r>
              <a:rPr lang="uk-UA" sz="1600" b="1" dirty="0" smtClean="0">
                <a:solidFill>
                  <a:srgbClr val="00518E"/>
                </a:solidFill>
                <a:latin typeface="Comic Sans MS" pitchFamily="66" charset="0"/>
                <a:cs typeface="Times New Roman" pitchFamily="18" charset="0"/>
              </a:rPr>
              <a:t>Заходи, </a:t>
            </a:r>
            <a:r>
              <a:rPr lang="uk-UA" sz="1600" b="1" dirty="0">
                <a:solidFill>
                  <a:srgbClr val="00518E"/>
                </a:solidFill>
                <a:latin typeface="Comic Sans MS" pitchFamily="66" charset="0"/>
                <a:cs typeface="Times New Roman" pitchFamily="18" charset="0"/>
              </a:rPr>
              <a:t>присвячені </a:t>
            </a:r>
            <a:r>
              <a:rPr lang="uk-UA" sz="1600" b="1" dirty="0" smtClean="0">
                <a:solidFill>
                  <a:srgbClr val="00518E"/>
                </a:solidFill>
                <a:latin typeface="Comic Sans MS" pitchFamily="66" charset="0"/>
                <a:cs typeface="Times New Roman" pitchFamily="18" charset="0"/>
              </a:rPr>
              <a:t>Голодомору</a:t>
            </a:r>
            <a:endParaRPr lang="uk-UA" sz="1600" dirty="0">
              <a:solidFill>
                <a:srgbClr val="00518E"/>
              </a:solidFill>
              <a:latin typeface="Comic Sans MS" pitchFamily="66" charset="0"/>
            </a:endParaRPr>
          </a:p>
        </p:txBody>
      </p:sp>
      <p:pic>
        <p:nvPicPr>
          <p:cNvPr id="14340" name="Picture 2" descr="5sA9E8Zz8Ug"/>
          <p:cNvPicPr>
            <a:picLocks noChangeAspect="1" noChangeArrowheads="1"/>
          </p:cNvPicPr>
          <p:nvPr/>
        </p:nvPicPr>
        <p:blipFill>
          <a:blip r:embed="rId2"/>
          <a:srcRect/>
          <a:stretch>
            <a:fillRect/>
          </a:stretch>
        </p:blipFill>
        <p:spPr bwMode="auto">
          <a:xfrm>
            <a:off x="584762" y="1102665"/>
            <a:ext cx="5584331" cy="2962818"/>
          </a:xfrm>
          <a:prstGeom prst="rect">
            <a:avLst/>
          </a:prstGeom>
          <a:noFill/>
          <a:ln w="9525">
            <a:noFill/>
            <a:miter lim="800000"/>
            <a:headEnd/>
            <a:tailEnd/>
          </a:ln>
        </p:spPr>
      </p:pic>
      <p:pic>
        <p:nvPicPr>
          <p:cNvPr id="14341" name="Picture 4" descr="7CmwCXBXMb0"/>
          <p:cNvPicPr>
            <a:picLocks noChangeAspect="1" noChangeArrowheads="1"/>
          </p:cNvPicPr>
          <p:nvPr/>
        </p:nvPicPr>
        <p:blipFill>
          <a:blip r:embed="rId3"/>
          <a:srcRect/>
          <a:stretch>
            <a:fillRect/>
          </a:stretch>
        </p:blipFill>
        <p:spPr bwMode="auto">
          <a:xfrm>
            <a:off x="6265671" y="1181429"/>
            <a:ext cx="4010053" cy="2390241"/>
          </a:xfrm>
          <a:prstGeom prst="rect">
            <a:avLst/>
          </a:prstGeom>
          <a:noFill/>
          <a:ln w="9525">
            <a:noFill/>
            <a:miter lim="800000"/>
            <a:headEnd/>
            <a:tailEnd/>
          </a:ln>
        </p:spPr>
      </p:pic>
      <p:sp>
        <p:nvSpPr>
          <p:cNvPr id="14342" name="Rectangle 5"/>
          <p:cNvSpPr>
            <a:spLocks noChangeArrowheads="1"/>
          </p:cNvSpPr>
          <p:nvPr/>
        </p:nvSpPr>
        <p:spPr bwMode="auto">
          <a:xfrm>
            <a:off x="2422703" y="4016923"/>
            <a:ext cx="5317817" cy="659322"/>
          </a:xfrm>
          <a:prstGeom prst="rect">
            <a:avLst/>
          </a:prstGeom>
          <a:noFill/>
          <a:ln w="9525">
            <a:noFill/>
            <a:miter lim="800000"/>
            <a:headEnd/>
            <a:tailEnd/>
          </a:ln>
        </p:spPr>
        <p:txBody>
          <a:bodyPr wrap="none" lIns="104306" tIns="52153" rIns="104306" bIns="52153" anchor="ctr">
            <a:spAutoFit/>
          </a:bodyPr>
          <a:lstStyle/>
          <a:p>
            <a:pPr algn="ctr"/>
            <a:r>
              <a:rPr lang="ru-RU" dirty="0">
                <a:solidFill>
                  <a:srgbClr val="00518E"/>
                </a:solidFill>
                <a:latin typeface="Comic Sans MS" pitchFamily="66" charset="0"/>
                <a:cs typeface="Times New Roman" pitchFamily="18" charset="0"/>
              </a:rPr>
              <a:t>Проведен</a:t>
            </a:r>
            <a:r>
              <a:rPr lang="uk-UA" dirty="0">
                <a:solidFill>
                  <a:srgbClr val="00518E"/>
                </a:solidFill>
                <a:latin typeface="Comic Sans MS" pitchFamily="66" charset="0"/>
                <a:cs typeface="Times New Roman" pitchFamily="18" charset="0"/>
              </a:rPr>
              <a:t>і </a:t>
            </a:r>
            <a:r>
              <a:rPr lang="ru-RU" dirty="0">
                <a:solidFill>
                  <a:srgbClr val="00518E"/>
                </a:solidFill>
                <a:latin typeface="Comic Sans MS" pitchFamily="66" charset="0"/>
                <a:cs typeface="Times New Roman" pitchFamily="18" charset="0"/>
              </a:rPr>
              <a:t>культурно – </a:t>
            </a:r>
            <a:r>
              <a:rPr lang="ru-RU" dirty="0" err="1">
                <a:solidFill>
                  <a:srgbClr val="00518E"/>
                </a:solidFill>
                <a:latin typeface="Comic Sans MS" pitchFamily="66" charset="0"/>
                <a:cs typeface="Times New Roman" pitchFamily="18" charset="0"/>
              </a:rPr>
              <a:t>просвітниц</a:t>
            </a:r>
            <a:r>
              <a:rPr lang="uk-UA" dirty="0" err="1">
                <a:solidFill>
                  <a:srgbClr val="00518E"/>
                </a:solidFill>
                <a:latin typeface="Comic Sans MS" pitchFamily="66" charset="0"/>
                <a:cs typeface="Times New Roman" pitchFamily="18" charset="0"/>
              </a:rPr>
              <a:t>ькі</a:t>
            </a:r>
            <a:r>
              <a:rPr lang="uk-UA" dirty="0">
                <a:solidFill>
                  <a:srgbClr val="00518E"/>
                </a:solidFill>
                <a:latin typeface="Comic Sans MS" pitchFamily="66" charset="0"/>
                <a:cs typeface="Times New Roman" pitchFamily="18" charset="0"/>
              </a:rPr>
              <a:t> заходи: </a:t>
            </a:r>
          </a:p>
          <a:p>
            <a:pPr algn="ctr"/>
            <a:r>
              <a:rPr lang="uk-UA" b="1" dirty="0">
                <a:solidFill>
                  <a:srgbClr val="00518E"/>
                </a:solidFill>
                <a:latin typeface="Comic Sans MS" pitchFamily="66" charset="0"/>
                <a:cs typeface="Times New Roman" pitchFamily="18" charset="0"/>
              </a:rPr>
              <a:t>«Дні пам`яті трагедії  у Бабиному  Яру»</a:t>
            </a:r>
            <a:endParaRPr lang="uk-UA" dirty="0">
              <a:solidFill>
                <a:srgbClr val="00518E"/>
              </a:solidFill>
              <a:latin typeface="Comic Sans MS" pitchFamily="66" charset="0"/>
            </a:endParaRPr>
          </a:p>
        </p:txBody>
      </p:sp>
      <p:pic>
        <p:nvPicPr>
          <p:cNvPr id="14343" name="Picture 7" descr="image?id=851749288787&amp;t=3&amp;plc=WEB&amp;tkn=*LXd9QcR9PB80wd-dR6fZGLg_8XA"/>
          <p:cNvPicPr>
            <a:picLocks noChangeAspect="1" noChangeArrowheads="1"/>
          </p:cNvPicPr>
          <p:nvPr/>
        </p:nvPicPr>
        <p:blipFill>
          <a:blip r:embed="rId4"/>
          <a:srcRect/>
          <a:stretch>
            <a:fillRect/>
          </a:stretch>
        </p:blipFill>
        <p:spPr bwMode="auto">
          <a:xfrm>
            <a:off x="2422703" y="4725796"/>
            <a:ext cx="3920913" cy="2373403"/>
          </a:xfrm>
          <a:prstGeom prst="rect">
            <a:avLst/>
          </a:prstGeom>
          <a:noFill/>
          <a:ln w="9525">
            <a:noFill/>
            <a:miter lim="800000"/>
            <a:headEnd/>
            <a:tailEnd/>
          </a:ln>
        </p:spPr>
      </p:pic>
      <p:pic>
        <p:nvPicPr>
          <p:cNvPr id="14344" name="Picture 6" descr="image?id=851749287251&amp;t=3&amp;plc=WEB&amp;tkn=*s6Du_mwD5zJhYmRPi14P-sQM5lc"/>
          <p:cNvPicPr>
            <a:picLocks noChangeAspect="1" noChangeArrowheads="1"/>
          </p:cNvPicPr>
          <p:nvPr/>
        </p:nvPicPr>
        <p:blipFill>
          <a:blip r:embed="rId5"/>
          <a:srcRect/>
          <a:stretch>
            <a:fillRect/>
          </a:stretch>
        </p:blipFill>
        <p:spPr bwMode="auto">
          <a:xfrm>
            <a:off x="501220" y="4489506"/>
            <a:ext cx="2029909" cy="2307765"/>
          </a:xfrm>
          <a:prstGeom prst="rect">
            <a:avLst/>
          </a:prstGeom>
          <a:noFill/>
          <a:ln w="9525">
            <a:noFill/>
            <a:miter lim="800000"/>
            <a:headEnd/>
            <a:tailEnd/>
          </a:ln>
        </p:spPr>
      </p:pic>
      <p:pic>
        <p:nvPicPr>
          <p:cNvPr id="14345" name="Picture 8" descr="image?id=851749289043&amp;t=3&amp;plc=WEB&amp;tkn=*sl5xutIXD7HBp6YFqTKwVtRTSC4"/>
          <p:cNvPicPr>
            <a:picLocks noChangeAspect="1" noChangeArrowheads="1"/>
          </p:cNvPicPr>
          <p:nvPr/>
        </p:nvPicPr>
        <p:blipFill>
          <a:blip r:embed="rId6"/>
          <a:srcRect/>
          <a:stretch>
            <a:fillRect/>
          </a:stretch>
        </p:blipFill>
        <p:spPr bwMode="auto">
          <a:xfrm>
            <a:off x="6349213" y="4883324"/>
            <a:ext cx="3433587" cy="2326132"/>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756875" y="393792"/>
            <a:ext cx="5683344" cy="597767"/>
          </a:xfrm>
          <a:prstGeom prst="rect">
            <a:avLst/>
          </a:prstGeom>
          <a:noFill/>
        </p:spPr>
        <p:txBody>
          <a:bodyPr lIns="104306" tIns="52153" rIns="104306" bIns="52153">
            <a:spAutoFit/>
          </a:bodyPr>
          <a:lstStyle/>
          <a:p>
            <a:pPr>
              <a:defRPr/>
            </a:pPr>
            <a:r>
              <a:rPr lang="uk-UA" sz="3200" b="1" dirty="0">
                <a:solidFill>
                  <a:schemeClr val="accent2">
                    <a:lumMod val="75000"/>
                  </a:schemeClr>
                </a:solidFill>
                <a:latin typeface="Comic Sans MS" pitchFamily="66" charset="0"/>
              </a:rPr>
              <a:t>   </a:t>
            </a:r>
            <a:r>
              <a:rPr lang="uk-UA" sz="3200" b="1" dirty="0">
                <a:solidFill>
                  <a:srgbClr val="00518E"/>
                </a:solidFill>
                <a:latin typeface="Comic Sans MS" pitchFamily="66" charset="0"/>
              </a:rPr>
              <a:t>Екологічні акції</a:t>
            </a:r>
            <a:endParaRPr lang="ru-RU" sz="3200" b="1" dirty="0">
              <a:solidFill>
                <a:srgbClr val="00518E"/>
              </a:solidFill>
              <a:latin typeface="Comic Sans MS" pitchFamily="66" charset="0"/>
            </a:endParaRPr>
          </a:p>
        </p:txBody>
      </p:sp>
      <p:pic>
        <p:nvPicPr>
          <p:cNvPr id="15364" name="Picture 2"/>
          <p:cNvPicPr>
            <a:picLocks noChangeAspect="1" noChangeArrowheads="1"/>
          </p:cNvPicPr>
          <p:nvPr/>
        </p:nvPicPr>
        <p:blipFill>
          <a:blip r:embed="rId2"/>
          <a:srcRect/>
          <a:stretch>
            <a:fillRect/>
          </a:stretch>
        </p:blipFill>
        <p:spPr bwMode="auto">
          <a:xfrm>
            <a:off x="751848" y="1023902"/>
            <a:ext cx="3658529" cy="1827305"/>
          </a:xfrm>
          <a:prstGeom prst="rect">
            <a:avLst/>
          </a:prstGeom>
          <a:noFill/>
          <a:ln w="9525">
            <a:noFill/>
            <a:miter lim="800000"/>
            <a:headEnd/>
            <a:tailEnd/>
          </a:ln>
        </p:spPr>
      </p:pic>
      <p:sp>
        <p:nvSpPr>
          <p:cNvPr id="5" name="TextBox 4"/>
          <p:cNvSpPr txBox="1"/>
          <p:nvPr/>
        </p:nvSpPr>
        <p:spPr>
          <a:xfrm>
            <a:off x="5513786" y="945139"/>
            <a:ext cx="4514991" cy="1213320"/>
          </a:xfrm>
          <a:prstGeom prst="rect">
            <a:avLst/>
          </a:prstGeom>
          <a:noFill/>
        </p:spPr>
        <p:txBody>
          <a:bodyPr lIns="104306" tIns="52153" rIns="104306" bIns="52153">
            <a:spAutoFit/>
          </a:bodyPr>
          <a:lstStyle/>
          <a:p>
            <a:pPr algn="ctr">
              <a:defRPr/>
            </a:pPr>
            <a:r>
              <a:rPr lang="uk-UA" dirty="0">
                <a:solidFill>
                  <a:srgbClr val="00518E"/>
                </a:solidFill>
                <a:latin typeface="Comic Sans MS" pitchFamily="66" charset="0"/>
              </a:rPr>
              <a:t>Під час акції  </a:t>
            </a:r>
          </a:p>
          <a:p>
            <a:pPr algn="ctr">
              <a:defRPr/>
            </a:pPr>
            <a:r>
              <a:rPr lang="uk-UA" b="1" dirty="0">
                <a:solidFill>
                  <a:srgbClr val="00518E"/>
                </a:solidFill>
                <a:latin typeface="Comic Sans MS" pitchFamily="66" charset="0"/>
              </a:rPr>
              <a:t>“ Кришечко, здавайся!”</a:t>
            </a:r>
          </a:p>
          <a:p>
            <a:pPr algn="ctr">
              <a:defRPr/>
            </a:pPr>
            <a:r>
              <a:rPr lang="uk-UA" dirty="0">
                <a:solidFill>
                  <a:srgbClr val="00518E"/>
                </a:solidFill>
                <a:latin typeface="Comic Sans MS" pitchFamily="66" charset="0"/>
              </a:rPr>
              <a:t>зібрано більше ніж 15000 пластикових кришечок,  які передані на переробку</a:t>
            </a:r>
            <a:endParaRPr lang="ru-RU" dirty="0">
              <a:solidFill>
                <a:srgbClr val="00518E"/>
              </a:solidFill>
              <a:latin typeface="Comic Sans MS" pitchFamily="66" charset="0"/>
            </a:endParaRPr>
          </a:p>
        </p:txBody>
      </p:sp>
      <p:pic>
        <p:nvPicPr>
          <p:cNvPr id="15366" name="Picture 5" descr="C:\Documents and Settings\Владелец\Рабочий стол\detsad-242509-1479230713.jpg"/>
          <p:cNvPicPr>
            <a:picLocks noChangeAspect="1" noChangeArrowheads="1"/>
          </p:cNvPicPr>
          <p:nvPr/>
        </p:nvPicPr>
        <p:blipFill>
          <a:blip r:embed="rId3"/>
          <a:srcRect/>
          <a:stretch>
            <a:fillRect/>
          </a:stretch>
        </p:blipFill>
        <p:spPr bwMode="auto">
          <a:xfrm>
            <a:off x="5680871" y="2362885"/>
            <a:ext cx="3508796" cy="1099137"/>
          </a:xfrm>
          <a:prstGeom prst="rect">
            <a:avLst/>
          </a:prstGeom>
          <a:noFill/>
          <a:ln w="9525">
            <a:noFill/>
            <a:miter lim="800000"/>
            <a:headEnd/>
            <a:tailEnd/>
          </a:ln>
        </p:spPr>
      </p:pic>
      <p:sp>
        <p:nvSpPr>
          <p:cNvPr id="9" name="Прямокутник 8"/>
          <p:cNvSpPr/>
          <p:nvPr/>
        </p:nvSpPr>
        <p:spPr>
          <a:xfrm>
            <a:off x="501219" y="3308050"/>
            <a:ext cx="4277360" cy="1336431"/>
          </a:xfrm>
          <a:prstGeom prst="rect">
            <a:avLst/>
          </a:prstGeom>
        </p:spPr>
        <p:txBody>
          <a:bodyPr lIns="104306" tIns="52153" rIns="104306" bIns="52153">
            <a:spAutoFit/>
          </a:bodyPr>
          <a:lstStyle/>
          <a:p>
            <a:pPr algn="ctr">
              <a:defRPr/>
            </a:pPr>
            <a:r>
              <a:rPr lang="ru-RU" sz="1600" b="1" dirty="0" smtClean="0">
                <a:solidFill>
                  <a:srgbClr val="00518E"/>
                </a:solidFill>
                <a:latin typeface="Comic Sans MS" pitchFamily="66" charset="0"/>
              </a:rPr>
              <a:t>«</a:t>
            </a:r>
            <a:r>
              <a:rPr lang="ru-RU" sz="1600" b="1" dirty="0" err="1">
                <a:solidFill>
                  <a:srgbClr val="00518E"/>
                </a:solidFill>
                <a:latin typeface="Comic Sans MS" pitchFamily="66" charset="0"/>
              </a:rPr>
              <a:t>Батарейко</a:t>
            </a:r>
            <a:r>
              <a:rPr lang="ru-RU" sz="1600" b="1" dirty="0">
                <a:solidFill>
                  <a:srgbClr val="00518E"/>
                </a:solidFill>
                <a:latin typeface="Comic Sans MS" pitchFamily="66" charset="0"/>
              </a:rPr>
              <a:t>, не </a:t>
            </a:r>
            <a:r>
              <a:rPr lang="ru-RU" sz="1600" b="1" dirty="0" err="1">
                <a:solidFill>
                  <a:srgbClr val="00518E"/>
                </a:solidFill>
                <a:latin typeface="Comic Sans MS" pitchFamily="66" charset="0"/>
              </a:rPr>
              <a:t>втечеш</a:t>
            </a:r>
            <a:r>
              <a:rPr lang="ru-RU" sz="1600" b="1" dirty="0">
                <a:solidFill>
                  <a:srgbClr val="00518E"/>
                </a:solidFill>
                <a:latin typeface="Comic Sans MS" pitchFamily="66" charset="0"/>
              </a:rPr>
              <a:t>!»</a:t>
            </a:r>
          </a:p>
          <a:p>
            <a:pPr algn="ctr">
              <a:defRPr/>
            </a:pPr>
            <a:r>
              <a:rPr lang="ru-RU" sz="1600" dirty="0" err="1">
                <a:solidFill>
                  <a:srgbClr val="00518E"/>
                </a:solidFill>
                <a:latin typeface="Comic Sans MS" pitchFamily="66" charset="0"/>
              </a:rPr>
              <a:t>міг</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кожен</a:t>
            </a:r>
            <a:r>
              <a:rPr lang="ru-RU" sz="1600" dirty="0">
                <a:solidFill>
                  <a:srgbClr val="00518E"/>
                </a:solidFill>
                <a:latin typeface="Comic Sans MS" pitchFamily="66" charset="0"/>
              </a:rPr>
              <a:t>, у кого </a:t>
            </a:r>
            <a:r>
              <a:rPr lang="ru-RU" sz="1600" dirty="0" err="1">
                <a:solidFill>
                  <a:srgbClr val="00518E"/>
                </a:solidFill>
                <a:latin typeface="Comic Sans MS" pitchFamily="66" charset="0"/>
              </a:rPr>
              <a:t>є</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старі</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використані</a:t>
            </a:r>
            <a:r>
              <a:rPr lang="ru-RU" sz="1600" dirty="0">
                <a:solidFill>
                  <a:srgbClr val="00518E"/>
                </a:solidFill>
                <a:latin typeface="Comic Sans MS" pitchFamily="66" charset="0"/>
              </a:rPr>
              <a:t> батарейки, </a:t>
            </a:r>
            <a:r>
              <a:rPr lang="ru-RU" sz="1600" dirty="0" err="1">
                <a:solidFill>
                  <a:srgbClr val="00518E"/>
                </a:solidFill>
                <a:latin typeface="Comic Sans MS" pitchFamily="66" charset="0"/>
              </a:rPr>
              <a:t>поклавши</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їх</a:t>
            </a:r>
            <a:r>
              <a:rPr lang="ru-RU" sz="1600" dirty="0">
                <a:solidFill>
                  <a:srgbClr val="00518E"/>
                </a:solidFill>
                <a:latin typeface="Comic Sans MS" pitchFamily="66" charset="0"/>
              </a:rPr>
              <a:t> у контейнер. </a:t>
            </a:r>
            <a:r>
              <a:rPr lang="ru-RU" sz="1600" dirty="0" err="1">
                <a:solidFill>
                  <a:srgbClr val="00518E"/>
                </a:solidFill>
                <a:latin typeface="Comic Sans MS" pitchFamily="66" charset="0"/>
              </a:rPr>
              <a:t>Всі</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зібрані</a:t>
            </a:r>
            <a:r>
              <a:rPr lang="ru-RU" sz="1600" dirty="0">
                <a:solidFill>
                  <a:srgbClr val="00518E"/>
                </a:solidFill>
                <a:latin typeface="Comic Sans MS" pitchFamily="66" charset="0"/>
              </a:rPr>
              <a:t> батарейки </a:t>
            </a:r>
            <a:r>
              <a:rPr lang="ru-RU" sz="1600" dirty="0" err="1" smtClean="0">
                <a:solidFill>
                  <a:srgbClr val="00518E"/>
                </a:solidFill>
                <a:latin typeface="Comic Sans MS" pitchFamily="66" charset="0"/>
              </a:rPr>
              <a:t>відвезено</a:t>
            </a:r>
            <a:r>
              <a:rPr lang="ru-RU" sz="1600" dirty="0" smtClean="0">
                <a:solidFill>
                  <a:srgbClr val="00518E"/>
                </a:solidFill>
                <a:latin typeface="Comic Sans MS" pitchFamily="66" charset="0"/>
              </a:rPr>
              <a:t> в </a:t>
            </a:r>
            <a:r>
              <a:rPr lang="ru-RU" sz="1600" dirty="0">
                <a:solidFill>
                  <a:srgbClr val="00518E"/>
                </a:solidFill>
                <a:latin typeface="Comic Sans MS" pitchFamily="66" charset="0"/>
              </a:rPr>
              <a:t>ЕКБЦ </a:t>
            </a:r>
            <a:r>
              <a:rPr lang="ru-RU" sz="1600" dirty="0" err="1">
                <a:solidFill>
                  <a:srgbClr val="00518E"/>
                </a:solidFill>
                <a:latin typeface="Comic Sans MS" pitchFamily="66" charset="0"/>
              </a:rPr>
              <a:t>і</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організовано</a:t>
            </a:r>
            <a:r>
              <a:rPr lang="ru-RU" sz="1600" dirty="0">
                <a:solidFill>
                  <a:srgbClr val="00518E"/>
                </a:solidFill>
                <a:latin typeface="Comic Sans MS" pitchFamily="66" charset="0"/>
              </a:rPr>
              <a:t> </a:t>
            </a:r>
            <a:r>
              <a:rPr lang="ru-RU" sz="1600" dirty="0" err="1">
                <a:solidFill>
                  <a:srgbClr val="00518E"/>
                </a:solidFill>
                <a:latin typeface="Comic Sans MS" pitchFamily="66" charset="0"/>
              </a:rPr>
              <a:t>здано</a:t>
            </a:r>
            <a:r>
              <a:rPr lang="ru-RU" sz="1600" dirty="0">
                <a:solidFill>
                  <a:srgbClr val="00518E"/>
                </a:solidFill>
                <a:latin typeface="Comic Sans MS" pitchFamily="66" charset="0"/>
              </a:rPr>
              <a:t> на </a:t>
            </a:r>
            <a:r>
              <a:rPr lang="ru-RU" sz="1600" dirty="0" err="1" smtClean="0">
                <a:solidFill>
                  <a:srgbClr val="00518E"/>
                </a:solidFill>
                <a:latin typeface="Comic Sans MS" pitchFamily="66" charset="0"/>
              </a:rPr>
              <a:t>утилізацію</a:t>
            </a:r>
            <a:endParaRPr lang="ru-RU" sz="1600" dirty="0">
              <a:solidFill>
                <a:srgbClr val="00518E"/>
              </a:solidFill>
              <a:latin typeface="Comic Sans MS" pitchFamily="66" charset="0"/>
            </a:endParaRPr>
          </a:p>
        </p:txBody>
      </p:sp>
      <p:pic>
        <p:nvPicPr>
          <p:cNvPr id="15368" name="Picture 8"/>
          <p:cNvPicPr>
            <a:picLocks noChangeAspect="1" noChangeArrowheads="1"/>
          </p:cNvPicPr>
          <p:nvPr/>
        </p:nvPicPr>
        <p:blipFill>
          <a:blip r:embed="rId4"/>
          <a:srcRect/>
          <a:stretch>
            <a:fillRect/>
          </a:stretch>
        </p:blipFill>
        <p:spPr bwMode="auto">
          <a:xfrm>
            <a:off x="1086019" y="4725796"/>
            <a:ext cx="3174625" cy="2339976"/>
          </a:xfrm>
          <a:prstGeom prst="rect">
            <a:avLst/>
          </a:prstGeom>
          <a:noFill/>
          <a:ln w="9525">
            <a:noFill/>
            <a:miter lim="800000"/>
            <a:headEnd/>
            <a:tailEnd/>
          </a:ln>
        </p:spPr>
      </p:pic>
      <p:pic>
        <p:nvPicPr>
          <p:cNvPr id="15369" name="Picture 11"/>
          <p:cNvPicPr>
            <a:picLocks noChangeAspect="1" noChangeArrowheads="1"/>
          </p:cNvPicPr>
          <p:nvPr/>
        </p:nvPicPr>
        <p:blipFill>
          <a:blip r:embed="rId5"/>
          <a:srcRect/>
          <a:stretch>
            <a:fillRect/>
          </a:stretch>
        </p:blipFill>
        <p:spPr bwMode="auto">
          <a:xfrm>
            <a:off x="4761901" y="3557500"/>
            <a:ext cx="2756911" cy="3567954"/>
          </a:xfrm>
          <a:prstGeom prst="rect">
            <a:avLst/>
          </a:prstGeom>
          <a:noFill/>
          <a:ln w="9525">
            <a:noFill/>
            <a:miter lim="800000"/>
            <a:headEnd/>
            <a:tailEnd/>
          </a:ln>
        </p:spPr>
      </p:pic>
      <p:sp>
        <p:nvSpPr>
          <p:cNvPr id="14" name="TextBox 13"/>
          <p:cNvSpPr txBox="1"/>
          <p:nvPr/>
        </p:nvSpPr>
        <p:spPr>
          <a:xfrm>
            <a:off x="7769441" y="4016923"/>
            <a:ext cx="2088569" cy="2321316"/>
          </a:xfrm>
          <a:prstGeom prst="rect">
            <a:avLst/>
          </a:prstGeom>
          <a:noFill/>
        </p:spPr>
        <p:txBody>
          <a:bodyPr wrap="square" lIns="104306" tIns="52153" rIns="104306" bIns="52153">
            <a:spAutoFit/>
          </a:bodyPr>
          <a:lstStyle/>
          <a:p>
            <a:pPr algn="ctr">
              <a:defRPr/>
            </a:pPr>
            <a:r>
              <a:rPr lang="uk-UA" sz="1600" b="1" dirty="0">
                <a:solidFill>
                  <a:srgbClr val="00518E"/>
                </a:solidFill>
                <a:latin typeface="Comic Sans MS" pitchFamily="66" charset="0"/>
              </a:rPr>
              <a:t>Акція  </a:t>
            </a:r>
            <a:r>
              <a:rPr lang="uk-UA" sz="1600" b="1" dirty="0" err="1">
                <a:solidFill>
                  <a:srgbClr val="00518E"/>
                </a:solidFill>
                <a:latin typeface="Comic Sans MS" pitchFamily="66" charset="0"/>
              </a:rPr>
              <a:t>“Посади</a:t>
            </a:r>
            <a:r>
              <a:rPr lang="uk-UA" sz="1600" b="1" dirty="0">
                <a:solidFill>
                  <a:srgbClr val="00518E"/>
                </a:solidFill>
                <a:latin typeface="Comic Sans MS" pitchFamily="66" charset="0"/>
              </a:rPr>
              <a:t> </a:t>
            </a:r>
            <a:r>
              <a:rPr lang="uk-UA" sz="1600" b="1" dirty="0" err="1">
                <a:solidFill>
                  <a:srgbClr val="00518E"/>
                </a:solidFill>
                <a:latin typeface="Comic Sans MS" pitchFamily="66" charset="0"/>
              </a:rPr>
              <a:t>дерево”</a:t>
            </a:r>
            <a:endParaRPr lang="ru-RU" sz="1600" b="1" dirty="0">
              <a:solidFill>
                <a:srgbClr val="00518E"/>
              </a:solidFill>
              <a:latin typeface="Comic Sans MS" pitchFamily="66" charset="0"/>
            </a:endParaRPr>
          </a:p>
          <a:p>
            <a:pPr algn="ctr">
              <a:defRPr/>
            </a:pPr>
            <a:r>
              <a:rPr lang="uk-UA" sz="1600" dirty="0">
                <a:solidFill>
                  <a:srgbClr val="00518E"/>
                </a:solidFill>
                <a:latin typeface="Comic Sans MS" pitchFamily="66" charset="0"/>
              </a:rPr>
              <a:t>Учнями школи посаджено 13 берізок на території школи. Кожен клас опікується своїм </a:t>
            </a:r>
            <a:r>
              <a:rPr lang="uk-UA" sz="1600" dirty="0" smtClean="0">
                <a:solidFill>
                  <a:srgbClr val="00518E"/>
                </a:solidFill>
                <a:latin typeface="Comic Sans MS" pitchFamily="66" charset="0"/>
              </a:rPr>
              <a:t>деревом</a:t>
            </a:r>
            <a:endParaRPr lang="ru-RU" sz="1600" dirty="0">
              <a:solidFill>
                <a:srgbClr val="00518E"/>
              </a:solidFill>
              <a:latin typeface="Comic Sans MS" pitchFamily="66"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AutoShape 4" descr="https://pp.userapi.com/c836330/v836330374/3b0cd/oDV4zxXE3d0.jpg"/>
          <p:cNvSpPr>
            <a:spLocks noChangeAspect="1" noChangeArrowheads="1"/>
          </p:cNvSpPr>
          <p:nvPr/>
        </p:nvSpPr>
        <p:spPr bwMode="auto">
          <a:xfrm>
            <a:off x="242583" y="-112894"/>
            <a:ext cx="465361" cy="246792"/>
          </a:xfrm>
          <a:prstGeom prst="rect">
            <a:avLst/>
          </a:prstGeom>
          <a:noFill/>
          <a:ln w="9525">
            <a:noFill/>
            <a:miter lim="800000"/>
            <a:headEnd/>
            <a:tailEnd/>
          </a:ln>
        </p:spPr>
        <p:txBody>
          <a:bodyPr lIns="104306" tIns="52153" rIns="104306" bIns="52153"/>
          <a:lstStyle/>
          <a:p>
            <a:endParaRPr lang="ru-RU"/>
          </a:p>
        </p:txBody>
      </p:sp>
      <p:pic>
        <p:nvPicPr>
          <p:cNvPr id="16389" name="Picture 6"/>
          <p:cNvPicPr>
            <a:picLocks noChangeAspect="1" noChangeArrowheads="1"/>
          </p:cNvPicPr>
          <p:nvPr/>
        </p:nvPicPr>
        <p:blipFill>
          <a:blip r:embed="rId2"/>
          <a:srcRect/>
          <a:stretch>
            <a:fillRect/>
          </a:stretch>
        </p:blipFill>
        <p:spPr bwMode="auto">
          <a:xfrm>
            <a:off x="5012529" y="1575248"/>
            <a:ext cx="4010053" cy="3386863"/>
          </a:xfrm>
          <a:prstGeom prst="rect">
            <a:avLst/>
          </a:prstGeom>
          <a:noFill/>
          <a:ln w="9525">
            <a:noFill/>
            <a:miter lim="800000"/>
            <a:headEnd/>
            <a:tailEnd/>
          </a:ln>
        </p:spPr>
      </p:pic>
      <p:sp>
        <p:nvSpPr>
          <p:cNvPr id="8" name="TextBox 7"/>
          <p:cNvSpPr txBox="1"/>
          <p:nvPr/>
        </p:nvSpPr>
        <p:spPr>
          <a:xfrm>
            <a:off x="584762" y="236265"/>
            <a:ext cx="8187192" cy="1167154"/>
          </a:xfrm>
          <a:prstGeom prst="rect">
            <a:avLst/>
          </a:prstGeom>
          <a:noFill/>
        </p:spPr>
        <p:txBody>
          <a:bodyPr wrap="square" lIns="104306" tIns="52153" rIns="104306" bIns="52153">
            <a:spAutoFit/>
          </a:bodyPr>
          <a:lstStyle/>
          <a:p>
            <a:pPr algn="ctr">
              <a:defRPr/>
            </a:pPr>
            <a:endParaRPr lang="uk-UA" sz="2300" b="1" dirty="0">
              <a:solidFill>
                <a:schemeClr val="accent2">
                  <a:lumMod val="75000"/>
                </a:schemeClr>
              </a:solidFill>
              <a:latin typeface="Comic Sans MS" pitchFamily="66" charset="0"/>
            </a:endParaRPr>
          </a:p>
          <a:p>
            <a:pPr algn="ctr">
              <a:defRPr/>
            </a:pPr>
            <a:r>
              <a:rPr lang="uk-UA" sz="4600" b="1" dirty="0">
                <a:solidFill>
                  <a:srgbClr val="00518E"/>
                </a:solidFill>
                <a:latin typeface="Comic Sans MS" pitchFamily="66" charset="0"/>
              </a:rPr>
              <a:t>Акція </a:t>
            </a:r>
            <a:r>
              <a:rPr lang="uk-UA" sz="4600" b="1" dirty="0" err="1">
                <a:solidFill>
                  <a:srgbClr val="00518E"/>
                </a:solidFill>
                <a:latin typeface="Comic Sans MS" pitchFamily="66" charset="0"/>
              </a:rPr>
              <a:t>“Зелена</a:t>
            </a:r>
            <a:r>
              <a:rPr lang="uk-UA" sz="4600" b="1" dirty="0">
                <a:solidFill>
                  <a:srgbClr val="00518E"/>
                </a:solidFill>
                <a:latin typeface="Comic Sans MS" pitchFamily="66" charset="0"/>
              </a:rPr>
              <a:t> </a:t>
            </a:r>
            <a:r>
              <a:rPr lang="uk-UA" sz="4600" b="1" dirty="0" err="1" smtClean="0">
                <a:solidFill>
                  <a:srgbClr val="00518E"/>
                </a:solidFill>
                <a:latin typeface="Comic Sans MS" pitchFamily="66" charset="0"/>
              </a:rPr>
              <a:t>весна”</a:t>
            </a:r>
            <a:endParaRPr lang="ru-RU" sz="4600" b="1" dirty="0">
              <a:solidFill>
                <a:srgbClr val="00518E"/>
              </a:solidFill>
              <a:latin typeface="Comic Sans MS" pitchFamily="66" charset="0"/>
            </a:endParaRPr>
          </a:p>
        </p:txBody>
      </p:sp>
      <p:pic>
        <p:nvPicPr>
          <p:cNvPr id="1026" name="Picture 2" descr="C:\Documents and Settings\Владелец\Мои документы\4m_Yf1HhOoU.jpg"/>
          <p:cNvPicPr>
            <a:picLocks noChangeAspect="1" noChangeArrowheads="1"/>
          </p:cNvPicPr>
          <p:nvPr/>
        </p:nvPicPr>
        <p:blipFill>
          <a:blip r:embed="rId3"/>
          <a:srcRect/>
          <a:stretch>
            <a:fillRect/>
          </a:stretch>
        </p:blipFill>
        <p:spPr bwMode="auto">
          <a:xfrm>
            <a:off x="1503733" y="1417720"/>
            <a:ext cx="3508796" cy="4410768"/>
          </a:xfrm>
          <a:prstGeom prst="rect">
            <a:avLst/>
          </a:prstGeom>
          <a:noFill/>
        </p:spPr>
      </p:pic>
      <p:pic>
        <p:nvPicPr>
          <p:cNvPr id="16388" name="Picture 5"/>
          <p:cNvPicPr>
            <a:picLocks noChangeAspect="1" noChangeArrowheads="1"/>
          </p:cNvPicPr>
          <p:nvPr/>
        </p:nvPicPr>
        <p:blipFill>
          <a:blip r:embed="rId4"/>
          <a:srcRect/>
          <a:stretch>
            <a:fillRect/>
          </a:stretch>
        </p:blipFill>
        <p:spPr bwMode="auto">
          <a:xfrm>
            <a:off x="4344187" y="4410741"/>
            <a:ext cx="4856713" cy="247317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Рисунок 6" descr="D:\настя\Портфолио 2017\Фото 2016-17\МИР2.jpg"/>
          <p:cNvPicPr>
            <a:picLocks noChangeAspect="1" noChangeArrowheads="1"/>
          </p:cNvPicPr>
          <p:nvPr/>
        </p:nvPicPr>
        <p:blipFill>
          <a:blip r:embed="rId2"/>
          <a:srcRect/>
          <a:stretch>
            <a:fillRect/>
          </a:stretch>
        </p:blipFill>
        <p:spPr bwMode="auto">
          <a:xfrm>
            <a:off x="4928990" y="4962080"/>
            <a:ext cx="2706767" cy="1340724"/>
          </a:xfrm>
          <a:prstGeom prst="rect">
            <a:avLst/>
          </a:prstGeom>
          <a:noFill/>
          <a:ln w="9525">
            <a:noFill/>
            <a:miter lim="800000"/>
            <a:headEnd/>
            <a:tailEnd/>
          </a:ln>
        </p:spPr>
      </p:pic>
      <p:pic>
        <p:nvPicPr>
          <p:cNvPr id="3075" name="Picture 4"/>
          <p:cNvPicPr>
            <a:picLocks noChangeAspect="1" noChangeArrowheads="1"/>
          </p:cNvPicPr>
          <p:nvPr/>
        </p:nvPicPr>
        <p:blipFill>
          <a:blip r:embed="rId3"/>
          <a:srcRect/>
          <a:stretch>
            <a:fillRect/>
          </a:stretch>
        </p:blipFill>
        <p:spPr bwMode="auto">
          <a:xfrm>
            <a:off x="1420190" y="1969066"/>
            <a:ext cx="3018658" cy="1897317"/>
          </a:xfrm>
          <a:prstGeom prst="rect">
            <a:avLst/>
          </a:prstGeom>
          <a:noFill/>
          <a:ln w="9525">
            <a:noFill/>
            <a:miter lim="800000"/>
            <a:headEnd/>
            <a:tailEnd/>
          </a:ln>
        </p:spPr>
      </p:pic>
      <p:pic>
        <p:nvPicPr>
          <p:cNvPr id="3076" name="Picture 5"/>
          <p:cNvPicPr>
            <a:picLocks noChangeAspect="1" noChangeArrowheads="1"/>
          </p:cNvPicPr>
          <p:nvPr/>
        </p:nvPicPr>
        <p:blipFill>
          <a:blip r:embed="rId4"/>
          <a:srcRect/>
          <a:stretch>
            <a:fillRect/>
          </a:stretch>
        </p:blipFill>
        <p:spPr bwMode="auto">
          <a:xfrm>
            <a:off x="5096072" y="787611"/>
            <a:ext cx="3629443" cy="2282381"/>
          </a:xfrm>
          <a:prstGeom prst="rect">
            <a:avLst/>
          </a:prstGeom>
          <a:noFill/>
          <a:ln w="9525">
            <a:noFill/>
            <a:miter lim="800000"/>
            <a:headEnd/>
            <a:tailEnd/>
          </a:ln>
        </p:spPr>
      </p:pic>
      <p:pic>
        <p:nvPicPr>
          <p:cNvPr id="3078" name="Рисунок 8" descr="C:\Documents and Settings\Владелец\Local Settings\Temporary Internet Files\Content.Word\20160901_085318.jpg"/>
          <p:cNvPicPr>
            <a:picLocks noChangeAspect="1" noChangeArrowheads="1"/>
          </p:cNvPicPr>
          <p:nvPr/>
        </p:nvPicPr>
        <p:blipFill>
          <a:blip r:embed="rId5"/>
          <a:srcRect/>
          <a:stretch>
            <a:fillRect/>
          </a:stretch>
        </p:blipFill>
        <p:spPr bwMode="auto">
          <a:xfrm>
            <a:off x="501254" y="4489501"/>
            <a:ext cx="4511278" cy="2166862"/>
          </a:xfrm>
          <a:prstGeom prst="rect">
            <a:avLst/>
          </a:prstGeom>
          <a:noFill/>
          <a:ln w="9525">
            <a:noFill/>
            <a:miter lim="800000"/>
            <a:headEnd/>
            <a:tailEnd/>
          </a:ln>
        </p:spPr>
      </p:pic>
      <p:sp>
        <p:nvSpPr>
          <p:cNvPr id="3079" name="TextBox 9"/>
          <p:cNvSpPr txBox="1">
            <a:spLocks noChangeArrowheads="1"/>
          </p:cNvSpPr>
          <p:nvPr/>
        </p:nvSpPr>
        <p:spPr bwMode="auto">
          <a:xfrm>
            <a:off x="1253134" y="551343"/>
            <a:ext cx="4427735" cy="874766"/>
          </a:xfrm>
          <a:prstGeom prst="rect">
            <a:avLst/>
          </a:prstGeom>
          <a:noFill/>
          <a:ln w="9525">
            <a:noFill/>
            <a:miter lim="800000"/>
            <a:headEnd/>
            <a:tailEnd/>
          </a:ln>
        </p:spPr>
        <p:txBody>
          <a:bodyPr lIns="104306" tIns="52153" rIns="104306" bIns="52153">
            <a:spAutoFit/>
          </a:bodyPr>
          <a:lstStyle/>
          <a:p>
            <a:pPr algn="ctr"/>
            <a:r>
              <a:rPr lang="uk-UA" sz="5000" b="1" dirty="0" smtClean="0">
                <a:solidFill>
                  <a:srgbClr val="00518E"/>
                </a:solidFill>
                <a:latin typeface="Comic Sans MS" pitchFamily="66" charset="0"/>
              </a:rPr>
              <a:t>СВЯТА</a:t>
            </a:r>
            <a:endParaRPr lang="uk-UA" sz="5000" b="1" dirty="0">
              <a:solidFill>
                <a:srgbClr val="00518E"/>
              </a:solidFill>
              <a:latin typeface="Comic Sans MS" pitchFamily="66" charset="0"/>
            </a:endParaRPr>
          </a:p>
        </p:txBody>
      </p:sp>
      <p:pic>
        <p:nvPicPr>
          <p:cNvPr id="3080" name="Рисунок 8" descr="C:\Documents and Settings\Владелец\Local Settings\Temporary Internet Files\Content.Word\20160901_085046.jpg"/>
          <p:cNvPicPr>
            <a:picLocks noChangeAspect="1" noChangeArrowheads="1"/>
          </p:cNvPicPr>
          <p:nvPr/>
        </p:nvPicPr>
        <p:blipFill>
          <a:blip r:embed="rId6"/>
          <a:srcRect/>
          <a:stretch>
            <a:fillRect/>
          </a:stretch>
        </p:blipFill>
        <p:spPr bwMode="auto">
          <a:xfrm>
            <a:off x="4678359" y="3071758"/>
            <a:ext cx="3105912" cy="1647026"/>
          </a:xfrm>
          <a:prstGeom prst="rect">
            <a:avLst/>
          </a:prstGeom>
          <a:noFill/>
          <a:ln w="9525">
            <a:noFill/>
            <a:miter lim="800000"/>
            <a:headEnd/>
            <a:tailEnd/>
          </a:ln>
        </p:spPr>
      </p:pic>
      <p:pic>
        <p:nvPicPr>
          <p:cNvPr id="3081" name="Рисунок 9" descr="C:\Documents and Settings\Владелец\Local Settings\Temporary Internet Files\Content.Word\20160901_084702.jpg"/>
          <p:cNvPicPr>
            <a:picLocks noChangeAspect="1" noChangeArrowheads="1"/>
          </p:cNvPicPr>
          <p:nvPr/>
        </p:nvPicPr>
        <p:blipFill>
          <a:blip r:embed="rId7"/>
          <a:srcRect/>
          <a:stretch>
            <a:fillRect/>
          </a:stretch>
        </p:blipFill>
        <p:spPr bwMode="auto">
          <a:xfrm>
            <a:off x="7518798" y="4725790"/>
            <a:ext cx="2008725" cy="227363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6" descr="C:\Documents and Settings\Владелец\Мои документы\Загрузки\IMG_9856.JPG"/>
          <p:cNvPicPr>
            <a:picLocks noChangeAspect="1" noChangeArrowheads="1"/>
          </p:cNvPicPr>
          <p:nvPr/>
        </p:nvPicPr>
        <p:blipFill>
          <a:blip r:embed="rId2"/>
          <a:srcRect/>
          <a:stretch>
            <a:fillRect/>
          </a:stretch>
        </p:blipFill>
        <p:spPr bwMode="auto">
          <a:xfrm>
            <a:off x="501219" y="393793"/>
            <a:ext cx="5680909" cy="4511111"/>
          </a:xfrm>
          <a:prstGeom prst="rect">
            <a:avLst/>
          </a:prstGeom>
          <a:noFill/>
          <a:ln w="9525">
            <a:noFill/>
            <a:miter lim="800000"/>
            <a:headEnd/>
            <a:tailEnd/>
          </a:ln>
        </p:spPr>
      </p:pic>
      <p:pic>
        <p:nvPicPr>
          <p:cNvPr id="2053" name="Picture 7"/>
          <p:cNvPicPr>
            <a:picLocks noChangeAspect="1" noChangeArrowheads="1"/>
          </p:cNvPicPr>
          <p:nvPr/>
        </p:nvPicPr>
        <p:blipFill>
          <a:blip r:embed="rId3"/>
          <a:srcRect/>
          <a:stretch>
            <a:fillRect/>
          </a:stretch>
        </p:blipFill>
        <p:spPr bwMode="auto">
          <a:xfrm>
            <a:off x="4761901" y="3859395"/>
            <a:ext cx="4010053" cy="3245056"/>
          </a:xfrm>
          <a:prstGeom prst="rect">
            <a:avLst/>
          </a:prstGeom>
          <a:noFill/>
          <a:ln w="9525">
            <a:noFill/>
            <a:miter lim="800000"/>
            <a:headEnd/>
            <a:tailEnd/>
          </a:ln>
        </p:spPr>
      </p:pic>
      <p:pic>
        <p:nvPicPr>
          <p:cNvPr id="2054" name="Picture 9" descr="G:\Фото 2016-17\Выд джерел до сьогодення\XPz_xaA4RFA.jpg"/>
          <p:cNvPicPr>
            <a:picLocks noChangeAspect="1" noChangeArrowheads="1"/>
          </p:cNvPicPr>
          <p:nvPr/>
        </p:nvPicPr>
        <p:blipFill>
          <a:blip r:embed="rId4"/>
          <a:srcRect/>
          <a:stretch>
            <a:fillRect/>
          </a:stretch>
        </p:blipFill>
        <p:spPr bwMode="auto">
          <a:xfrm>
            <a:off x="1002476" y="4253214"/>
            <a:ext cx="3794887" cy="2677966"/>
          </a:xfrm>
          <a:prstGeom prst="rect">
            <a:avLst/>
          </a:prstGeom>
          <a:noFill/>
          <a:ln w="9525">
            <a:noFill/>
            <a:miter lim="800000"/>
            <a:headEnd/>
            <a:tailEnd/>
          </a:ln>
        </p:spPr>
      </p:pic>
      <p:pic>
        <p:nvPicPr>
          <p:cNvPr id="2055" name="Picture 10" descr="F:\Фотографии для стенда\image-0-02-05-a5715b2ea021ff3ed4ce6be3c779eaa0795aa047e83b5703bf628ae75b4cb9bc-V.jpg"/>
          <p:cNvPicPr>
            <a:picLocks noChangeAspect="1" noChangeArrowheads="1"/>
          </p:cNvPicPr>
          <p:nvPr/>
        </p:nvPicPr>
        <p:blipFill>
          <a:blip r:embed="rId5"/>
          <a:srcRect/>
          <a:stretch>
            <a:fillRect/>
          </a:stretch>
        </p:blipFill>
        <p:spPr bwMode="auto">
          <a:xfrm>
            <a:off x="4678358" y="551320"/>
            <a:ext cx="4594852" cy="33270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D:\настя\Портфолио 2017\Фото 2016-17\bxgyJ8wILOc.jpg"/>
          <p:cNvPicPr>
            <a:picLocks noChangeAspect="1" noChangeArrowheads="1"/>
          </p:cNvPicPr>
          <p:nvPr/>
        </p:nvPicPr>
        <p:blipFill>
          <a:blip r:embed="rId2"/>
          <a:srcRect/>
          <a:stretch>
            <a:fillRect/>
          </a:stretch>
        </p:blipFill>
        <p:spPr bwMode="auto">
          <a:xfrm>
            <a:off x="5263159" y="4410737"/>
            <a:ext cx="3759398" cy="2662195"/>
          </a:xfrm>
          <a:prstGeom prst="rect">
            <a:avLst/>
          </a:prstGeom>
          <a:noFill/>
          <a:ln w="9525">
            <a:noFill/>
            <a:miter lim="800000"/>
            <a:headEnd/>
            <a:tailEnd/>
          </a:ln>
        </p:spPr>
      </p:pic>
      <p:pic>
        <p:nvPicPr>
          <p:cNvPr id="4099" name="Picture 5"/>
          <p:cNvPicPr>
            <a:picLocks noChangeAspect="1" noChangeArrowheads="1"/>
          </p:cNvPicPr>
          <p:nvPr/>
        </p:nvPicPr>
        <p:blipFill>
          <a:blip r:embed="rId3"/>
          <a:srcRect/>
          <a:stretch>
            <a:fillRect/>
          </a:stretch>
        </p:blipFill>
        <p:spPr bwMode="auto">
          <a:xfrm>
            <a:off x="1503760" y="1890316"/>
            <a:ext cx="3226585" cy="2284132"/>
          </a:xfrm>
          <a:prstGeom prst="rect">
            <a:avLst/>
          </a:prstGeom>
          <a:noFill/>
          <a:ln w="9525">
            <a:noFill/>
            <a:miter lim="800000"/>
            <a:headEnd/>
            <a:tailEnd/>
          </a:ln>
        </p:spPr>
      </p:pic>
      <p:pic>
        <p:nvPicPr>
          <p:cNvPr id="4100" name="Picture 6" descr="D:\настя\Портфолио 2017\Фото 2016-17\tivw08I4jYY.jpg"/>
          <p:cNvPicPr>
            <a:picLocks noChangeAspect="1" noChangeArrowheads="1"/>
          </p:cNvPicPr>
          <p:nvPr/>
        </p:nvPicPr>
        <p:blipFill>
          <a:blip r:embed="rId4"/>
          <a:srcRect/>
          <a:stretch>
            <a:fillRect/>
          </a:stretch>
        </p:blipFill>
        <p:spPr bwMode="auto">
          <a:xfrm>
            <a:off x="2172097" y="3859396"/>
            <a:ext cx="2630651" cy="3308053"/>
          </a:xfrm>
          <a:prstGeom prst="rect">
            <a:avLst/>
          </a:prstGeom>
          <a:noFill/>
          <a:ln w="9525">
            <a:noFill/>
            <a:miter lim="800000"/>
            <a:headEnd/>
            <a:tailEnd/>
          </a:ln>
        </p:spPr>
      </p:pic>
      <p:pic>
        <p:nvPicPr>
          <p:cNvPr id="4101" name="Picture 7" descr="D:\настя\Портфолио 2017\Фото 2016-17\pRDNIGN2j2Q.jpg"/>
          <p:cNvPicPr>
            <a:picLocks noChangeAspect="1" noChangeArrowheads="1"/>
          </p:cNvPicPr>
          <p:nvPr/>
        </p:nvPicPr>
        <p:blipFill>
          <a:blip r:embed="rId5"/>
          <a:srcRect/>
          <a:stretch>
            <a:fillRect/>
          </a:stretch>
        </p:blipFill>
        <p:spPr bwMode="auto">
          <a:xfrm>
            <a:off x="5096075" y="1732790"/>
            <a:ext cx="2066276" cy="2593933"/>
          </a:xfrm>
          <a:prstGeom prst="rect">
            <a:avLst/>
          </a:prstGeom>
          <a:noFill/>
          <a:ln w="9525">
            <a:noFill/>
            <a:miter lim="800000"/>
            <a:headEnd/>
            <a:tailEnd/>
          </a:ln>
        </p:spPr>
      </p:pic>
      <p:sp>
        <p:nvSpPr>
          <p:cNvPr id="4102" name="TextBox 7"/>
          <p:cNvSpPr txBox="1">
            <a:spLocks noChangeArrowheads="1"/>
          </p:cNvSpPr>
          <p:nvPr/>
        </p:nvSpPr>
        <p:spPr bwMode="auto">
          <a:xfrm>
            <a:off x="1420218" y="630105"/>
            <a:ext cx="8270676" cy="1090210"/>
          </a:xfrm>
          <a:prstGeom prst="rect">
            <a:avLst/>
          </a:prstGeom>
          <a:noFill/>
          <a:ln w="9525">
            <a:noFill/>
            <a:miter lim="800000"/>
            <a:headEnd/>
            <a:tailEnd/>
          </a:ln>
        </p:spPr>
        <p:txBody>
          <a:bodyPr lIns="104306" tIns="52153" rIns="104306" bIns="52153">
            <a:spAutoFit/>
          </a:bodyPr>
          <a:lstStyle/>
          <a:p>
            <a:pPr algn="ctr"/>
            <a:r>
              <a:rPr lang="uk-UA" sz="3200" b="1" dirty="0">
                <a:solidFill>
                  <a:srgbClr val="00518E"/>
                </a:solidFill>
                <a:latin typeface="Comic Sans MS" pitchFamily="66" charset="0"/>
              </a:rPr>
              <a:t>День учнівського самоврядування</a:t>
            </a:r>
          </a:p>
          <a:p>
            <a:pPr algn="ctr"/>
            <a:r>
              <a:rPr lang="uk-UA" sz="3200" b="1" dirty="0">
                <a:solidFill>
                  <a:srgbClr val="00518E"/>
                </a:solidFill>
                <a:latin typeface="Comic Sans MS" pitchFamily="66" charset="0"/>
              </a:rPr>
              <a:t>та робота </a:t>
            </a:r>
            <a:r>
              <a:rPr lang="uk-UA" sz="3200" b="1" dirty="0" err="1">
                <a:solidFill>
                  <a:srgbClr val="00518E"/>
                </a:solidFill>
                <a:latin typeface="Comic Sans MS" pitchFamily="66" charset="0"/>
              </a:rPr>
              <a:t>євроклубу</a:t>
            </a:r>
            <a:r>
              <a:rPr lang="uk-UA" sz="3200" b="1" dirty="0">
                <a:solidFill>
                  <a:srgbClr val="00518E"/>
                </a:solidFill>
                <a:latin typeface="Comic Sans MS" pitchFamily="66" charset="0"/>
              </a:rPr>
              <a:t> </a:t>
            </a:r>
            <a:r>
              <a:rPr lang="uk-UA" sz="3200" b="1" dirty="0" err="1">
                <a:solidFill>
                  <a:srgbClr val="00518E"/>
                </a:solidFill>
                <a:latin typeface="Comic Sans MS" pitchFamily="66" charset="0"/>
              </a:rPr>
              <a:t>“Калейдоскоп”</a:t>
            </a:r>
            <a:r>
              <a:rPr lang="uk-UA" sz="3200" b="1" dirty="0">
                <a:solidFill>
                  <a:srgbClr val="00518E"/>
                </a:solidFill>
                <a:latin typeface="Comic Sans MS" pitchFamily="66" charset="0"/>
              </a:rPr>
              <a:t> </a:t>
            </a:r>
            <a:endParaRPr lang="ru-RU" sz="3200" b="1" dirty="0">
              <a:solidFill>
                <a:srgbClr val="00518E"/>
              </a:solidFill>
              <a:latin typeface="Comic Sans MS" pitchFamily="66" charset="0"/>
            </a:endParaRPr>
          </a:p>
        </p:txBody>
      </p:sp>
      <p:pic>
        <p:nvPicPr>
          <p:cNvPr id="4103" name="Picture 7" descr="D:\настя\Портфолио 2017\Фото 2016-17\d5OhXHezHPY.jpg"/>
          <p:cNvPicPr>
            <a:picLocks noChangeAspect="1" noChangeArrowheads="1"/>
          </p:cNvPicPr>
          <p:nvPr/>
        </p:nvPicPr>
        <p:blipFill>
          <a:blip r:embed="rId6"/>
          <a:srcRect/>
          <a:stretch>
            <a:fillRect/>
          </a:stretch>
        </p:blipFill>
        <p:spPr bwMode="auto">
          <a:xfrm>
            <a:off x="7685882" y="2599185"/>
            <a:ext cx="2337325" cy="1654026"/>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Box 1"/>
          <p:cNvSpPr txBox="1">
            <a:spLocks noChangeArrowheads="1"/>
          </p:cNvSpPr>
          <p:nvPr/>
        </p:nvSpPr>
        <p:spPr bwMode="auto">
          <a:xfrm>
            <a:off x="5680869" y="630106"/>
            <a:ext cx="5012531" cy="1644207"/>
          </a:xfrm>
          <a:prstGeom prst="rect">
            <a:avLst/>
          </a:prstGeom>
          <a:noFill/>
          <a:ln w="9525">
            <a:noFill/>
            <a:miter lim="800000"/>
            <a:headEnd/>
            <a:tailEnd/>
          </a:ln>
        </p:spPr>
        <p:txBody>
          <a:bodyPr lIns="104306" tIns="52153" rIns="104306" bIns="52153">
            <a:spAutoFit/>
          </a:bodyPr>
          <a:lstStyle/>
          <a:p>
            <a:pPr algn="r"/>
            <a:r>
              <a:rPr lang="uk-UA" sz="5000" b="1" dirty="0">
                <a:solidFill>
                  <a:srgbClr val="00518E"/>
                </a:solidFill>
                <a:latin typeface="Comic Sans MS" pitchFamily="66" charset="0"/>
              </a:rPr>
              <a:t>Олімпійський </a:t>
            </a:r>
          </a:p>
          <a:p>
            <a:pPr algn="r"/>
            <a:r>
              <a:rPr lang="uk-UA" sz="5000" b="1" dirty="0">
                <a:solidFill>
                  <a:srgbClr val="00518E"/>
                </a:solidFill>
                <a:latin typeface="Comic Sans MS" pitchFamily="66" charset="0"/>
              </a:rPr>
              <a:t>тиждень</a:t>
            </a:r>
            <a:endParaRPr lang="ru-RU" sz="5000" b="1" dirty="0">
              <a:solidFill>
                <a:srgbClr val="00518E"/>
              </a:solidFill>
              <a:latin typeface="Comic Sans MS" pitchFamily="66" charset="0"/>
            </a:endParaRPr>
          </a:p>
        </p:txBody>
      </p:sp>
      <p:pic>
        <p:nvPicPr>
          <p:cNvPr id="5123" name="Picture 1" descr="D:\настя\Портфолио 2017\Фото 2016-17\ВБ_4х4 (1).jpg"/>
          <p:cNvPicPr>
            <a:picLocks noChangeAspect="1" noChangeArrowheads="1"/>
          </p:cNvPicPr>
          <p:nvPr/>
        </p:nvPicPr>
        <p:blipFill>
          <a:blip r:embed="rId2"/>
          <a:srcRect/>
          <a:stretch>
            <a:fillRect/>
          </a:stretch>
        </p:blipFill>
        <p:spPr bwMode="auto">
          <a:xfrm>
            <a:off x="1002506" y="472579"/>
            <a:ext cx="3661004" cy="2588683"/>
          </a:xfrm>
          <a:prstGeom prst="rect">
            <a:avLst/>
          </a:prstGeom>
          <a:noFill/>
          <a:ln w="9525">
            <a:noFill/>
            <a:miter lim="800000"/>
            <a:headEnd/>
            <a:tailEnd/>
          </a:ln>
        </p:spPr>
      </p:pic>
      <p:pic>
        <p:nvPicPr>
          <p:cNvPr id="5124" name="Picture 2" descr="D:\настя\Портфолио 2017\Фото 2016-17\Эст (4).jpg"/>
          <p:cNvPicPr>
            <a:picLocks noChangeAspect="1" noChangeArrowheads="1"/>
          </p:cNvPicPr>
          <p:nvPr/>
        </p:nvPicPr>
        <p:blipFill>
          <a:blip r:embed="rId3"/>
          <a:srcRect/>
          <a:stretch>
            <a:fillRect/>
          </a:stretch>
        </p:blipFill>
        <p:spPr bwMode="auto">
          <a:xfrm>
            <a:off x="7184629" y="2835474"/>
            <a:ext cx="3302702" cy="1932323"/>
          </a:xfrm>
          <a:prstGeom prst="rect">
            <a:avLst/>
          </a:prstGeom>
          <a:noFill/>
          <a:ln w="9525">
            <a:noFill/>
            <a:miter lim="800000"/>
            <a:headEnd/>
            <a:tailEnd/>
          </a:ln>
        </p:spPr>
      </p:pic>
      <p:pic>
        <p:nvPicPr>
          <p:cNvPr id="5125" name="Picture 3" descr="D:\настя\Портфолио 2017\Фото 2016-17\Эст (3).jpg"/>
          <p:cNvPicPr>
            <a:picLocks noChangeAspect="1" noChangeArrowheads="1"/>
          </p:cNvPicPr>
          <p:nvPr/>
        </p:nvPicPr>
        <p:blipFill>
          <a:blip r:embed="rId4"/>
          <a:srcRect/>
          <a:stretch>
            <a:fillRect/>
          </a:stretch>
        </p:blipFill>
        <p:spPr bwMode="auto">
          <a:xfrm>
            <a:off x="4511278" y="3859396"/>
            <a:ext cx="2643646" cy="1401984"/>
          </a:xfrm>
          <a:prstGeom prst="rect">
            <a:avLst/>
          </a:prstGeom>
          <a:noFill/>
          <a:ln w="9525">
            <a:noFill/>
            <a:miter lim="800000"/>
            <a:headEnd/>
            <a:tailEnd/>
          </a:ln>
        </p:spPr>
      </p:pic>
      <p:pic>
        <p:nvPicPr>
          <p:cNvPr id="5126" name="Picture 4" descr="D:\настя\Портфолио 2017\Фото 2016-17\Эст (2).jpg"/>
          <p:cNvPicPr>
            <a:picLocks noChangeAspect="1" noChangeArrowheads="1"/>
          </p:cNvPicPr>
          <p:nvPr/>
        </p:nvPicPr>
        <p:blipFill>
          <a:blip r:embed="rId5"/>
          <a:srcRect/>
          <a:stretch>
            <a:fillRect/>
          </a:stretch>
        </p:blipFill>
        <p:spPr bwMode="auto">
          <a:xfrm>
            <a:off x="6098580" y="4883316"/>
            <a:ext cx="4010025" cy="2126606"/>
          </a:xfrm>
          <a:prstGeom prst="rect">
            <a:avLst/>
          </a:prstGeom>
          <a:noFill/>
          <a:ln w="9525">
            <a:noFill/>
            <a:miter lim="800000"/>
            <a:headEnd/>
            <a:tailEnd/>
          </a:ln>
        </p:spPr>
      </p:pic>
      <p:pic>
        <p:nvPicPr>
          <p:cNvPr id="5127" name="Picture 5" descr="D:\настя\Портфолио 2017\Фото 2016-17\ВБ_4х4 (2).jpg"/>
          <p:cNvPicPr>
            <a:picLocks noChangeAspect="1" noChangeArrowheads="1"/>
          </p:cNvPicPr>
          <p:nvPr/>
        </p:nvPicPr>
        <p:blipFill>
          <a:blip r:embed="rId6"/>
          <a:srcRect/>
          <a:stretch>
            <a:fillRect/>
          </a:stretch>
        </p:blipFill>
        <p:spPr bwMode="auto">
          <a:xfrm>
            <a:off x="1503759" y="2993000"/>
            <a:ext cx="2881277" cy="2037340"/>
          </a:xfrm>
          <a:prstGeom prst="rect">
            <a:avLst/>
          </a:prstGeom>
          <a:noFill/>
          <a:ln w="9525">
            <a:noFill/>
            <a:miter lim="800000"/>
            <a:headEnd/>
            <a:tailEnd/>
          </a:ln>
        </p:spPr>
      </p:pic>
      <p:pic>
        <p:nvPicPr>
          <p:cNvPr id="5128" name="Picture 6" descr="D:\настя\Портфолио 2017\Фото 2016-17\ВБ_4х4 (4).jpg"/>
          <p:cNvPicPr>
            <a:picLocks noChangeAspect="1" noChangeArrowheads="1"/>
          </p:cNvPicPr>
          <p:nvPr/>
        </p:nvPicPr>
        <p:blipFill>
          <a:blip r:embed="rId7"/>
          <a:srcRect/>
          <a:stretch>
            <a:fillRect/>
          </a:stretch>
        </p:blipFill>
        <p:spPr bwMode="auto">
          <a:xfrm>
            <a:off x="2172097" y="4962080"/>
            <a:ext cx="2896129" cy="2047842"/>
          </a:xfrm>
          <a:prstGeom prst="rect">
            <a:avLst/>
          </a:prstGeom>
          <a:noFill/>
          <a:ln w="9525">
            <a:noFill/>
            <a:miter lim="800000"/>
            <a:headEnd/>
            <a:tailEnd/>
          </a:ln>
        </p:spPr>
      </p:pic>
      <p:pic>
        <p:nvPicPr>
          <p:cNvPr id="5129" name="Picture 7" descr="D:\настя\Портфолио 2017\Фото 2016-17\Эст (1).jpg"/>
          <p:cNvPicPr>
            <a:picLocks noChangeAspect="1" noChangeArrowheads="1"/>
          </p:cNvPicPr>
          <p:nvPr/>
        </p:nvPicPr>
        <p:blipFill>
          <a:blip r:embed="rId8"/>
          <a:srcRect/>
          <a:stretch>
            <a:fillRect/>
          </a:stretch>
        </p:blipFill>
        <p:spPr bwMode="auto">
          <a:xfrm>
            <a:off x="4427736" y="1575263"/>
            <a:ext cx="3341688" cy="1771296"/>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Box 6"/>
          <p:cNvSpPr txBox="1">
            <a:spLocks noChangeArrowheads="1"/>
          </p:cNvSpPr>
          <p:nvPr/>
        </p:nvSpPr>
        <p:spPr bwMode="auto">
          <a:xfrm>
            <a:off x="1336676" y="630105"/>
            <a:ext cx="7936508" cy="1813485"/>
          </a:xfrm>
          <a:prstGeom prst="rect">
            <a:avLst/>
          </a:prstGeom>
          <a:noFill/>
          <a:ln w="9525">
            <a:noFill/>
            <a:miter lim="800000"/>
            <a:headEnd/>
            <a:tailEnd/>
          </a:ln>
        </p:spPr>
        <p:txBody>
          <a:bodyPr lIns="104306" tIns="52153" rIns="104306" bIns="52153">
            <a:spAutoFit/>
          </a:bodyPr>
          <a:lstStyle/>
          <a:p>
            <a:pPr algn="ctr"/>
            <a:r>
              <a:rPr lang="uk-UA" sz="3700" b="1" dirty="0" err="1">
                <a:solidFill>
                  <a:srgbClr val="00518E"/>
                </a:solidFill>
                <a:latin typeface="Comic Sans MS" pitchFamily="66" charset="0"/>
              </a:rPr>
              <a:t>“Ніч</a:t>
            </a:r>
            <a:r>
              <a:rPr lang="uk-UA" sz="3700" b="1" dirty="0">
                <a:solidFill>
                  <a:srgbClr val="00518E"/>
                </a:solidFill>
                <a:latin typeface="Comic Sans MS" pitchFamily="66" charset="0"/>
              </a:rPr>
              <a:t> </a:t>
            </a:r>
            <a:r>
              <a:rPr lang="uk-UA" sz="3700" b="1" dirty="0" err="1">
                <a:solidFill>
                  <a:srgbClr val="00518E"/>
                </a:solidFill>
                <a:latin typeface="Comic Sans MS" pitchFamily="66" charset="0"/>
              </a:rPr>
              <a:t>науки”</a:t>
            </a:r>
            <a:r>
              <a:rPr lang="uk-UA" sz="3700" b="1" dirty="0">
                <a:solidFill>
                  <a:srgbClr val="00518E"/>
                </a:solidFill>
                <a:latin typeface="Comic Sans MS" pitchFamily="66" charset="0"/>
              </a:rPr>
              <a:t> </a:t>
            </a:r>
          </a:p>
          <a:p>
            <a:pPr algn="ctr"/>
            <a:r>
              <a:rPr lang="uk-UA" sz="3700" b="1" dirty="0">
                <a:solidFill>
                  <a:srgbClr val="00518E"/>
                </a:solidFill>
                <a:latin typeface="Comic Sans MS" pitchFamily="66" charset="0"/>
              </a:rPr>
              <a:t>та бесіда з представниками сектора ювенальної превенції</a:t>
            </a:r>
            <a:endParaRPr lang="ru-RU" sz="3700" b="1" dirty="0">
              <a:solidFill>
                <a:srgbClr val="00518E"/>
              </a:solidFill>
              <a:latin typeface="Comic Sans MS" pitchFamily="66" charset="0"/>
            </a:endParaRPr>
          </a:p>
        </p:txBody>
      </p:sp>
      <p:pic>
        <p:nvPicPr>
          <p:cNvPr id="6147" name="Picture 3" descr="D:\настя\Портфолио 2017\Фото 2016-17\9ODakD6Yf3w.jpg"/>
          <p:cNvPicPr>
            <a:picLocks noChangeAspect="1" noChangeArrowheads="1"/>
          </p:cNvPicPr>
          <p:nvPr/>
        </p:nvPicPr>
        <p:blipFill>
          <a:blip r:embed="rId2"/>
          <a:srcRect/>
          <a:stretch>
            <a:fillRect/>
          </a:stretch>
        </p:blipFill>
        <p:spPr bwMode="auto">
          <a:xfrm>
            <a:off x="6265665" y="2520421"/>
            <a:ext cx="3592313" cy="4515754"/>
          </a:xfrm>
          <a:prstGeom prst="rect">
            <a:avLst/>
          </a:prstGeom>
          <a:noFill/>
          <a:ln w="9525">
            <a:noFill/>
            <a:miter lim="800000"/>
            <a:headEnd/>
            <a:tailEnd/>
          </a:ln>
        </p:spPr>
      </p:pic>
      <p:pic>
        <p:nvPicPr>
          <p:cNvPr id="6148" name="Picture 4" descr="D:\настя\Портфолио 2017\Фото 2016-17\7YphNB1ZZ8w.jpg"/>
          <p:cNvPicPr>
            <a:picLocks noChangeAspect="1" noChangeArrowheads="1"/>
          </p:cNvPicPr>
          <p:nvPr/>
        </p:nvPicPr>
        <p:blipFill>
          <a:blip r:embed="rId3"/>
          <a:srcRect/>
          <a:stretch>
            <a:fillRect/>
          </a:stretch>
        </p:blipFill>
        <p:spPr bwMode="auto">
          <a:xfrm>
            <a:off x="1754387" y="4647027"/>
            <a:ext cx="3397382" cy="2403151"/>
          </a:xfrm>
          <a:prstGeom prst="rect">
            <a:avLst/>
          </a:prstGeom>
          <a:noFill/>
          <a:ln w="9525">
            <a:noFill/>
            <a:miter lim="800000"/>
            <a:headEnd/>
            <a:tailEnd/>
          </a:ln>
        </p:spPr>
      </p:pic>
      <p:pic>
        <p:nvPicPr>
          <p:cNvPr id="6149" name="Picture 5" descr="D:\настя\Портфолио 2017\Фото 2016-17\3Q7SbKlIDSw.jpg"/>
          <p:cNvPicPr>
            <a:picLocks noChangeAspect="1" noChangeArrowheads="1"/>
          </p:cNvPicPr>
          <p:nvPr/>
        </p:nvPicPr>
        <p:blipFill>
          <a:blip r:embed="rId4"/>
          <a:srcRect/>
          <a:stretch>
            <a:fillRect/>
          </a:stretch>
        </p:blipFill>
        <p:spPr bwMode="auto">
          <a:xfrm>
            <a:off x="668338" y="2677948"/>
            <a:ext cx="2669637" cy="1885065"/>
          </a:xfrm>
          <a:prstGeom prst="rect">
            <a:avLst/>
          </a:prstGeom>
          <a:noFill/>
          <a:ln w="9525">
            <a:noFill/>
            <a:miter lim="800000"/>
            <a:headEnd/>
            <a:tailEnd/>
          </a:ln>
        </p:spPr>
      </p:pic>
      <p:pic>
        <p:nvPicPr>
          <p:cNvPr id="6150" name="Picture 6" descr="D:\настя\Портфолио 2017\Фото 2016-17\JX8npA5IdpQ.jpg"/>
          <p:cNvPicPr>
            <a:picLocks noChangeAspect="1" noChangeArrowheads="1"/>
          </p:cNvPicPr>
          <p:nvPr/>
        </p:nvPicPr>
        <p:blipFill>
          <a:blip r:embed="rId5"/>
          <a:srcRect/>
          <a:stretch>
            <a:fillRect/>
          </a:stretch>
        </p:blipFill>
        <p:spPr bwMode="auto">
          <a:xfrm>
            <a:off x="3508772" y="2835474"/>
            <a:ext cx="2446858" cy="1727539"/>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Рисунок 9" descr="D:\настя\Портфолио 2017\Фото 2016-17\1Fu4rkyku4Y.jpg"/>
          <p:cNvPicPr>
            <a:picLocks noChangeAspect="1" noChangeArrowheads="1"/>
          </p:cNvPicPr>
          <p:nvPr/>
        </p:nvPicPr>
        <p:blipFill>
          <a:blip r:embed="rId2"/>
          <a:srcRect/>
          <a:stretch>
            <a:fillRect/>
          </a:stretch>
        </p:blipFill>
        <p:spPr bwMode="auto">
          <a:xfrm>
            <a:off x="4177109" y="4489500"/>
            <a:ext cx="2155389" cy="2464412"/>
          </a:xfrm>
          <a:prstGeom prst="rect">
            <a:avLst/>
          </a:prstGeom>
          <a:noFill/>
          <a:ln w="9525">
            <a:noFill/>
            <a:miter lim="800000"/>
            <a:headEnd/>
            <a:tailEnd/>
          </a:ln>
        </p:spPr>
      </p:pic>
      <p:pic>
        <p:nvPicPr>
          <p:cNvPr id="7171" name="Picture 10" descr="D:\настя\Портфолио 2017\DSCN0143.JPG"/>
          <p:cNvPicPr>
            <a:picLocks noChangeAspect="1" noChangeArrowheads="1"/>
          </p:cNvPicPr>
          <p:nvPr/>
        </p:nvPicPr>
        <p:blipFill>
          <a:blip r:embed="rId3"/>
          <a:srcRect/>
          <a:stretch>
            <a:fillRect/>
          </a:stretch>
        </p:blipFill>
        <p:spPr bwMode="auto">
          <a:xfrm>
            <a:off x="5597328" y="1969080"/>
            <a:ext cx="4799034" cy="3386815"/>
          </a:xfrm>
          <a:prstGeom prst="rect">
            <a:avLst/>
          </a:prstGeom>
          <a:noFill/>
          <a:ln w="9525">
            <a:noFill/>
            <a:miter lim="800000"/>
            <a:headEnd/>
            <a:tailEnd/>
          </a:ln>
        </p:spPr>
      </p:pic>
      <p:pic>
        <p:nvPicPr>
          <p:cNvPr id="7172" name="Picture 9" descr="D:\настя\Портфолио 2017\DSCN0072.JPG"/>
          <p:cNvPicPr>
            <a:picLocks noChangeAspect="1" noChangeArrowheads="1"/>
          </p:cNvPicPr>
          <p:nvPr/>
        </p:nvPicPr>
        <p:blipFill>
          <a:blip r:embed="rId4"/>
          <a:srcRect/>
          <a:stretch>
            <a:fillRect/>
          </a:stretch>
        </p:blipFill>
        <p:spPr bwMode="auto">
          <a:xfrm>
            <a:off x="501253" y="3308053"/>
            <a:ext cx="2005013" cy="2520421"/>
          </a:xfrm>
          <a:prstGeom prst="rect">
            <a:avLst/>
          </a:prstGeom>
          <a:noFill/>
          <a:ln w="9525">
            <a:noFill/>
            <a:miter lim="800000"/>
            <a:headEnd/>
            <a:tailEnd/>
          </a:ln>
        </p:spPr>
      </p:pic>
      <p:sp>
        <p:nvSpPr>
          <p:cNvPr id="7173" name="TextBox 6"/>
          <p:cNvSpPr txBox="1">
            <a:spLocks noChangeArrowheads="1"/>
          </p:cNvSpPr>
          <p:nvPr/>
        </p:nvSpPr>
        <p:spPr bwMode="auto">
          <a:xfrm>
            <a:off x="1002507" y="708869"/>
            <a:ext cx="9189641" cy="1244098"/>
          </a:xfrm>
          <a:prstGeom prst="rect">
            <a:avLst/>
          </a:prstGeom>
          <a:noFill/>
          <a:ln w="9525">
            <a:noFill/>
            <a:miter lim="800000"/>
            <a:headEnd/>
            <a:tailEnd/>
          </a:ln>
        </p:spPr>
        <p:txBody>
          <a:bodyPr lIns="104306" tIns="52153" rIns="104306" bIns="52153">
            <a:spAutoFit/>
          </a:bodyPr>
          <a:lstStyle/>
          <a:p>
            <a:pPr algn="ctr"/>
            <a:r>
              <a:rPr lang="uk-UA" sz="3700" b="1" dirty="0">
                <a:solidFill>
                  <a:srgbClr val="00518E"/>
                </a:solidFill>
                <a:latin typeface="Comic Sans MS" pitchFamily="66" charset="0"/>
              </a:rPr>
              <a:t>Благодійна акція </a:t>
            </a:r>
            <a:r>
              <a:rPr lang="uk-UA" sz="3700" b="1" dirty="0" err="1">
                <a:solidFill>
                  <a:srgbClr val="00518E"/>
                </a:solidFill>
                <a:latin typeface="Comic Sans MS" pitchFamily="66" charset="0"/>
              </a:rPr>
              <a:t>“Від</a:t>
            </a:r>
            <a:r>
              <a:rPr lang="uk-UA" sz="3700" b="1" dirty="0">
                <a:solidFill>
                  <a:srgbClr val="00518E"/>
                </a:solidFill>
                <a:latin typeface="Comic Sans MS" pitchFamily="66" charset="0"/>
              </a:rPr>
              <a:t> теплої руки дитини – захисникам моєї України!”</a:t>
            </a:r>
            <a:endParaRPr lang="ru-RU" sz="3700" b="1" dirty="0">
              <a:solidFill>
                <a:srgbClr val="00518E"/>
              </a:solidFill>
              <a:latin typeface="Comic Sans MS" pitchFamily="66" charset="0"/>
            </a:endParaRPr>
          </a:p>
        </p:txBody>
      </p:sp>
      <p:pic>
        <p:nvPicPr>
          <p:cNvPr id="7174" name="Рисунок 8" descr="D:\настя\Портфолио 2017\Фото 2016-17\1_lkG7dRO3U.jpg"/>
          <p:cNvPicPr>
            <a:picLocks noChangeAspect="1" noChangeArrowheads="1"/>
          </p:cNvPicPr>
          <p:nvPr/>
        </p:nvPicPr>
        <p:blipFill>
          <a:blip r:embed="rId5"/>
          <a:srcRect/>
          <a:stretch>
            <a:fillRect/>
          </a:stretch>
        </p:blipFill>
        <p:spPr bwMode="auto">
          <a:xfrm>
            <a:off x="584796" y="1890316"/>
            <a:ext cx="1993874" cy="1582264"/>
          </a:xfrm>
          <a:prstGeom prst="rect">
            <a:avLst/>
          </a:prstGeom>
          <a:noFill/>
          <a:ln w="9525">
            <a:noFill/>
            <a:miter lim="800000"/>
            <a:headEnd/>
            <a:tailEnd/>
          </a:ln>
        </p:spPr>
      </p:pic>
      <p:pic>
        <p:nvPicPr>
          <p:cNvPr id="7175" name="Рисунок 10" descr="D:\настя\Портфолио 2017\Фото 2016-17\-R-CbXG8s0g.jpg"/>
          <p:cNvPicPr>
            <a:picLocks noChangeAspect="1" noChangeArrowheads="1"/>
          </p:cNvPicPr>
          <p:nvPr/>
        </p:nvPicPr>
        <p:blipFill>
          <a:blip r:embed="rId6" cstate="print"/>
          <a:srcRect/>
          <a:stretch>
            <a:fillRect/>
          </a:stretch>
        </p:blipFill>
        <p:spPr bwMode="auto">
          <a:xfrm>
            <a:off x="2506265" y="4647027"/>
            <a:ext cx="1724683" cy="2362895"/>
          </a:xfrm>
          <a:prstGeom prst="rect">
            <a:avLst/>
          </a:prstGeom>
          <a:noFill/>
          <a:ln w="9525">
            <a:noFill/>
            <a:miter lim="800000"/>
            <a:headEnd/>
            <a:tailEnd/>
          </a:ln>
        </p:spPr>
      </p:pic>
      <p:pic>
        <p:nvPicPr>
          <p:cNvPr id="7176" name="Picture 3" descr="D:\настя\Портфолио 2017\Фото 2016-17\fyER-vv7pu4.jpg"/>
          <p:cNvPicPr>
            <a:picLocks noChangeAspect="1" noChangeArrowheads="1"/>
          </p:cNvPicPr>
          <p:nvPr/>
        </p:nvPicPr>
        <p:blipFill>
          <a:blip r:embed="rId7" cstate="print"/>
          <a:srcRect/>
          <a:stretch>
            <a:fillRect/>
          </a:stretch>
        </p:blipFill>
        <p:spPr bwMode="auto">
          <a:xfrm>
            <a:off x="2589808" y="1890316"/>
            <a:ext cx="3007519" cy="3246793"/>
          </a:xfrm>
          <a:prstGeom prst="rect">
            <a:avLst/>
          </a:prstGeom>
          <a:noFill/>
          <a:ln w="9525">
            <a:noFill/>
            <a:miter lim="800000"/>
            <a:headEnd/>
            <a:tailEnd/>
          </a:ln>
        </p:spPr>
      </p:pic>
      <p:pic>
        <p:nvPicPr>
          <p:cNvPr id="7177" name="Рисунок 12" descr="D:\настя\Портфолио 2017\Фото 2016-17\ju-7oSGIRXc.jpg"/>
          <p:cNvPicPr>
            <a:picLocks noChangeAspect="1" noChangeArrowheads="1"/>
          </p:cNvPicPr>
          <p:nvPr/>
        </p:nvPicPr>
        <p:blipFill>
          <a:blip r:embed="rId8"/>
          <a:srcRect/>
          <a:stretch>
            <a:fillRect/>
          </a:stretch>
        </p:blipFill>
        <p:spPr bwMode="auto">
          <a:xfrm>
            <a:off x="417711" y="5434658"/>
            <a:ext cx="2264922" cy="1601517"/>
          </a:xfrm>
          <a:prstGeom prst="rect">
            <a:avLst/>
          </a:prstGeom>
          <a:noFill/>
          <a:ln w="9525">
            <a:noFill/>
            <a:miter lim="800000"/>
            <a:headEnd/>
            <a:tailEnd/>
          </a:ln>
        </p:spPr>
      </p:pic>
      <p:sp>
        <p:nvSpPr>
          <p:cNvPr id="7178" name="Прямокутник 8"/>
          <p:cNvSpPr>
            <a:spLocks noChangeArrowheads="1"/>
          </p:cNvSpPr>
          <p:nvPr/>
        </p:nvSpPr>
        <p:spPr bwMode="auto">
          <a:xfrm>
            <a:off x="6349207" y="5355894"/>
            <a:ext cx="3926483" cy="1490319"/>
          </a:xfrm>
          <a:prstGeom prst="rect">
            <a:avLst/>
          </a:prstGeom>
          <a:noFill/>
          <a:ln w="9525">
            <a:noFill/>
            <a:miter lim="800000"/>
            <a:headEnd/>
            <a:tailEnd/>
          </a:ln>
        </p:spPr>
        <p:txBody>
          <a:bodyPr lIns="104306" tIns="52153" rIns="104306" bIns="52153">
            <a:spAutoFit/>
          </a:bodyPr>
          <a:lstStyle/>
          <a:p>
            <a:pPr algn="ctr"/>
            <a:r>
              <a:rPr lang="ru-RU" b="1" dirty="0" err="1">
                <a:solidFill>
                  <a:srgbClr val="00518E"/>
                </a:solidFill>
                <a:latin typeface="Comic Sans MS" pitchFamily="66" charset="0"/>
              </a:rPr>
              <a:t>Звітно-виборча</a:t>
            </a:r>
            <a:r>
              <a:rPr lang="ru-RU" b="1" dirty="0">
                <a:solidFill>
                  <a:srgbClr val="00518E"/>
                </a:solidFill>
                <a:latin typeface="Comic Sans MS" pitchFamily="66" charset="0"/>
              </a:rPr>
              <a:t> </a:t>
            </a:r>
            <a:r>
              <a:rPr lang="ru-RU" b="1" dirty="0" err="1">
                <a:solidFill>
                  <a:srgbClr val="00518E"/>
                </a:solidFill>
                <a:latin typeface="Comic Sans MS" pitchFamily="66" charset="0"/>
              </a:rPr>
              <a:t>конференція</a:t>
            </a:r>
            <a:r>
              <a:rPr lang="ru-RU" b="1" dirty="0">
                <a:solidFill>
                  <a:srgbClr val="00518E"/>
                </a:solidFill>
                <a:latin typeface="Comic Sans MS" pitchFamily="66" charset="0"/>
              </a:rPr>
              <a:t> </a:t>
            </a:r>
            <a:r>
              <a:rPr lang="ru-RU" b="1" dirty="0" err="1">
                <a:solidFill>
                  <a:srgbClr val="00518E"/>
                </a:solidFill>
                <a:latin typeface="Comic Sans MS" pitchFamily="66" charset="0"/>
              </a:rPr>
              <a:t>Асоціації</a:t>
            </a:r>
            <a:r>
              <a:rPr lang="ru-RU" b="1" dirty="0">
                <a:solidFill>
                  <a:srgbClr val="00518E"/>
                </a:solidFill>
                <a:latin typeface="Comic Sans MS" pitchFamily="66" charset="0"/>
              </a:rPr>
              <a:t> </a:t>
            </a:r>
            <a:r>
              <a:rPr lang="ru-RU" b="1" dirty="0" err="1">
                <a:solidFill>
                  <a:srgbClr val="00518E"/>
                </a:solidFill>
                <a:latin typeface="Comic Sans MS" pitchFamily="66" charset="0"/>
              </a:rPr>
              <a:t>дитячо-юнацьких</a:t>
            </a:r>
            <a:r>
              <a:rPr lang="ru-RU" b="1" dirty="0">
                <a:solidFill>
                  <a:srgbClr val="00518E"/>
                </a:solidFill>
                <a:latin typeface="Comic Sans MS" pitchFamily="66" charset="0"/>
              </a:rPr>
              <a:t> </a:t>
            </a:r>
            <a:r>
              <a:rPr lang="ru-RU" b="1" dirty="0" err="1">
                <a:solidFill>
                  <a:srgbClr val="00518E"/>
                </a:solidFill>
                <a:latin typeface="Comic Sans MS" pitchFamily="66" charset="0"/>
              </a:rPr>
              <a:t>громадських</a:t>
            </a:r>
            <a:r>
              <a:rPr lang="ru-RU" b="1" dirty="0">
                <a:solidFill>
                  <a:srgbClr val="00518E"/>
                </a:solidFill>
                <a:latin typeface="Comic Sans MS" pitchFamily="66" charset="0"/>
              </a:rPr>
              <a:t> </a:t>
            </a:r>
            <a:r>
              <a:rPr lang="ru-RU" b="1" dirty="0" err="1">
                <a:solidFill>
                  <a:srgbClr val="00518E"/>
                </a:solidFill>
                <a:latin typeface="Comic Sans MS" pitchFamily="66" charset="0"/>
              </a:rPr>
              <a:t>організацій</a:t>
            </a:r>
            <a:r>
              <a:rPr lang="ru-RU" b="1" dirty="0">
                <a:solidFill>
                  <a:srgbClr val="00518E"/>
                </a:solidFill>
                <a:latin typeface="Comic Sans MS" pitchFamily="66" charset="0"/>
              </a:rPr>
              <a:t> </a:t>
            </a:r>
            <a:r>
              <a:rPr lang="ru-RU" b="1" dirty="0" err="1">
                <a:solidFill>
                  <a:srgbClr val="00518E"/>
                </a:solidFill>
                <a:latin typeface="Comic Sans MS" pitchFamily="66" charset="0"/>
              </a:rPr>
              <a:t>Шевченківського</a:t>
            </a:r>
            <a:r>
              <a:rPr lang="ru-RU" b="1" dirty="0">
                <a:solidFill>
                  <a:srgbClr val="00518E"/>
                </a:solidFill>
                <a:latin typeface="Comic Sans MS" pitchFamily="66" charset="0"/>
              </a:rPr>
              <a:t> району "</a:t>
            </a:r>
            <a:r>
              <a:rPr lang="ru-RU" b="1" dirty="0" err="1">
                <a:solidFill>
                  <a:srgbClr val="00518E"/>
                </a:solidFill>
                <a:latin typeface="Comic Sans MS" pitchFamily="66" charset="0"/>
              </a:rPr>
              <a:t>Лідер</a:t>
            </a:r>
            <a:r>
              <a:rPr lang="ru-RU" b="1" dirty="0">
                <a:solidFill>
                  <a:srgbClr val="00518E"/>
                </a:solidFill>
                <a:latin typeface="Comic Sans MS" pitchFamily="66" charset="0"/>
              </a:rPr>
              <a:t>-</a:t>
            </a:r>
            <a:r>
              <a:rPr lang="en-US" b="1" dirty="0">
                <a:solidFill>
                  <a:srgbClr val="00518E"/>
                </a:solidFill>
                <a:latin typeface="Comic Sans MS" pitchFamily="66" charset="0"/>
              </a:rPr>
              <a:t>XXI" </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6"/>
          <p:cNvSpPr txBox="1">
            <a:spLocks noChangeArrowheads="1"/>
          </p:cNvSpPr>
          <p:nvPr/>
        </p:nvSpPr>
        <p:spPr bwMode="auto">
          <a:xfrm>
            <a:off x="1420218" y="630106"/>
            <a:ext cx="8727404" cy="736267"/>
          </a:xfrm>
          <a:prstGeom prst="rect">
            <a:avLst/>
          </a:prstGeom>
          <a:noFill/>
          <a:ln w="9525">
            <a:noFill/>
            <a:miter lim="800000"/>
            <a:headEnd/>
            <a:tailEnd/>
          </a:ln>
        </p:spPr>
        <p:txBody>
          <a:bodyPr wrap="none" lIns="104306" tIns="52153" rIns="104306" bIns="52153">
            <a:spAutoFit/>
          </a:bodyPr>
          <a:lstStyle/>
          <a:p>
            <a:r>
              <a:rPr lang="ru-RU" sz="4100" b="1" dirty="0">
                <a:solidFill>
                  <a:srgbClr val="00518E"/>
                </a:solidFill>
                <a:latin typeface="Comic Sans MS" pitchFamily="66" charset="0"/>
              </a:rPr>
              <a:t>В</a:t>
            </a:r>
            <a:r>
              <a:rPr lang="uk-UA" sz="4100" b="1" dirty="0" err="1">
                <a:solidFill>
                  <a:srgbClr val="00518E"/>
                </a:solidFill>
                <a:latin typeface="Comic Sans MS" pitchFamily="66" charset="0"/>
              </a:rPr>
              <a:t>иставка</a:t>
            </a:r>
            <a:r>
              <a:rPr lang="uk-UA" sz="4100" b="1" dirty="0">
                <a:solidFill>
                  <a:srgbClr val="00518E"/>
                </a:solidFill>
                <a:latin typeface="Comic Sans MS" pitchFamily="66" charset="0"/>
              </a:rPr>
              <a:t> “ Природа і фантазія ”</a:t>
            </a:r>
            <a:endParaRPr lang="ru-RU" sz="4100" b="1" dirty="0">
              <a:solidFill>
                <a:srgbClr val="00518E"/>
              </a:solidFill>
              <a:latin typeface="Comic Sans MS" pitchFamily="66" charset="0"/>
            </a:endParaRPr>
          </a:p>
        </p:txBody>
      </p:sp>
      <p:pic>
        <p:nvPicPr>
          <p:cNvPr id="8195" name="Рисунок 9" descr="D:\настя\Портфолио 2017\Фото 2016-17\IMG_20161011_121256.jpg"/>
          <p:cNvPicPr>
            <a:picLocks noChangeAspect="1" noChangeArrowheads="1"/>
          </p:cNvPicPr>
          <p:nvPr/>
        </p:nvPicPr>
        <p:blipFill>
          <a:blip r:embed="rId2"/>
          <a:srcRect/>
          <a:stretch>
            <a:fillRect/>
          </a:stretch>
        </p:blipFill>
        <p:spPr bwMode="auto">
          <a:xfrm>
            <a:off x="7518812" y="1496485"/>
            <a:ext cx="2901836" cy="1464996"/>
          </a:xfrm>
          <a:prstGeom prst="rect">
            <a:avLst/>
          </a:prstGeom>
          <a:noFill/>
          <a:ln w="9525">
            <a:noFill/>
            <a:miter lim="800000"/>
            <a:headEnd/>
            <a:tailEnd/>
          </a:ln>
        </p:spPr>
      </p:pic>
      <p:pic>
        <p:nvPicPr>
          <p:cNvPr id="8196" name="Рисунок 10" descr="C:\Documents and Settings\Владелец\Local Settings\Temporary Internet Files\Content.Word\IMG_20161011_141721.jpg"/>
          <p:cNvPicPr>
            <a:picLocks noChangeAspect="1" noChangeArrowheads="1"/>
          </p:cNvPicPr>
          <p:nvPr/>
        </p:nvPicPr>
        <p:blipFill>
          <a:blip r:embed="rId3"/>
          <a:srcRect/>
          <a:stretch>
            <a:fillRect/>
          </a:stretch>
        </p:blipFill>
        <p:spPr bwMode="auto">
          <a:xfrm>
            <a:off x="7518813" y="2914231"/>
            <a:ext cx="2422723" cy="2205368"/>
          </a:xfrm>
          <a:prstGeom prst="rect">
            <a:avLst/>
          </a:prstGeom>
          <a:noFill/>
          <a:ln w="9525">
            <a:noFill/>
            <a:miter lim="800000"/>
            <a:headEnd/>
            <a:tailEnd/>
          </a:ln>
        </p:spPr>
      </p:pic>
      <p:pic>
        <p:nvPicPr>
          <p:cNvPr id="8197" name="Рисунок 11" descr="C:\Documents and Settings\Владелец\Local Settings\Temporary Internet Files\Content.Word\20161011_122416.jpg"/>
          <p:cNvPicPr>
            <a:picLocks noChangeAspect="1" noChangeArrowheads="1"/>
          </p:cNvPicPr>
          <p:nvPr/>
        </p:nvPicPr>
        <p:blipFill>
          <a:blip r:embed="rId4" cstate="print"/>
          <a:srcRect/>
          <a:stretch>
            <a:fillRect/>
          </a:stretch>
        </p:blipFill>
        <p:spPr bwMode="auto">
          <a:xfrm>
            <a:off x="1169591" y="4253210"/>
            <a:ext cx="6182122" cy="2646442"/>
          </a:xfrm>
          <a:prstGeom prst="rect">
            <a:avLst/>
          </a:prstGeom>
          <a:noFill/>
          <a:ln w="9525">
            <a:noFill/>
            <a:miter lim="800000"/>
            <a:headEnd/>
            <a:tailEnd/>
          </a:ln>
        </p:spPr>
      </p:pic>
      <p:pic>
        <p:nvPicPr>
          <p:cNvPr id="8198" name="Рисунок 13" descr="C:\Documents and Settings\Владелец\Local Settings\Temporary Internet Files\Content.Word\20161011_115357.jpg"/>
          <p:cNvPicPr>
            <a:picLocks noChangeAspect="1" noChangeArrowheads="1"/>
          </p:cNvPicPr>
          <p:nvPr/>
        </p:nvPicPr>
        <p:blipFill>
          <a:blip r:embed="rId5" cstate="print"/>
          <a:srcRect/>
          <a:stretch>
            <a:fillRect/>
          </a:stretch>
        </p:blipFill>
        <p:spPr bwMode="auto">
          <a:xfrm>
            <a:off x="2923978" y="1496500"/>
            <a:ext cx="4761904" cy="2835474"/>
          </a:xfrm>
          <a:prstGeom prst="rect">
            <a:avLst/>
          </a:prstGeom>
          <a:noFill/>
          <a:ln w="9525">
            <a:noFill/>
            <a:miter lim="800000"/>
            <a:headEnd/>
            <a:tailEnd/>
          </a:ln>
        </p:spPr>
      </p:pic>
      <p:pic>
        <p:nvPicPr>
          <p:cNvPr id="8199" name="Рисунок 14" descr="C:\Documents and Settings\Владелец\Local Settings\Temporary Internet Files\Content.Word\20161011_111712.jpg"/>
          <p:cNvPicPr>
            <a:picLocks noChangeAspect="1" noChangeArrowheads="1"/>
          </p:cNvPicPr>
          <p:nvPr/>
        </p:nvPicPr>
        <p:blipFill>
          <a:blip r:embed="rId6"/>
          <a:srcRect/>
          <a:stretch>
            <a:fillRect/>
          </a:stretch>
        </p:blipFill>
        <p:spPr bwMode="auto">
          <a:xfrm>
            <a:off x="7184628" y="4804553"/>
            <a:ext cx="2339181" cy="2462661"/>
          </a:xfrm>
          <a:prstGeom prst="rect">
            <a:avLst/>
          </a:prstGeom>
          <a:noFill/>
          <a:ln w="9525">
            <a:noFill/>
            <a:miter lim="800000"/>
            <a:headEnd/>
            <a:tailEnd/>
          </a:ln>
        </p:spPr>
      </p:pic>
      <p:pic>
        <p:nvPicPr>
          <p:cNvPr id="8200" name="Рисунок 16" descr="C:\Documents and Settings\Владелец\Local Settings\Temp\Rar$DIa0.216\20161011_111637.jpg"/>
          <p:cNvPicPr>
            <a:picLocks noChangeAspect="1" noChangeArrowheads="1"/>
          </p:cNvPicPr>
          <p:nvPr/>
        </p:nvPicPr>
        <p:blipFill>
          <a:blip r:embed="rId7"/>
          <a:srcRect/>
          <a:stretch>
            <a:fillRect/>
          </a:stretch>
        </p:blipFill>
        <p:spPr bwMode="auto">
          <a:xfrm>
            <a:off x="1086050" y="1575264"/>
            <a:ext cx="1837928" cy="2887982"/>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417712" y="1338975"/>
            <a:ext cx="5942634" cy="3145275"/>
          </a:xfrm>
          <a:prstGeom prst="rect">
            <a:avLst/>
          </a:prstGeom>
          <a:noFill/>
          <a:ln w="9525">
            <a:noFill/>
            <a:miter lim="800000"/>
            <a:headEnd/>
            <a:tailEnd/>
          </a:ln>
        </p:spPr>
      </p:pic>
      <p:pic>
        <p:nvPicPr>
          <p:cNvPr id="9219" name="Рисунок 6" descr="D:\настя\Портфолио 2017\1474546146094.jpg"/>
          <p:cNvPicPr>
            <a:picLocks noChangeAspect="1" noChangeArrowheads="1"/>
          </p:cNvPicPr>
          <p:nvPr/>
        </p:nvPicPr>
        <p:blipFill>
          <a:blip r:embed="rId3"/>
          <a:srcRect/>
          <a:stretch>
            <a:fillRect/>
          </a:stretch>
        </p:blipFill>
        <p:spPr bwMode="auto">
          <a:xfrm>
            <a:off x="7602340" y="708869"/>
            <a:ext cx="1837928" cy="3255544"/>
          </a:xfrm>
          <a:prstGeom prst="rect">
            <a:avLst/>
          </a:prstGeom>
          <a:noFill/>
          <a:ln w="9525">
            <a:noFill/>
            <a:miter lim="800000"/>
            <a:headEnd/>
            <a:tailEnd/>
          </a:ln>
        </p:spPr>
      </p:pic>
      <p:sp>
        <p:nvSpPr>
          <p:cNvPr id="9220" name="TextBox 7"/>
          <p:cNvSpPr txBox="1">
            <a:spLocks noChangeArrowheads="1"/>
          </p:cNvSpPr>
          <p:nvPr/>
        </p:nvSpPr>
        <p:spPr bwMode="auto">
          <a:xfrm>
            <a:off x="1420190" y="393792"/>
            <a:ext cx="4093595" cy="936321"/>
          </a:xfrm>
          <a:prstGeom prst="rect">
            <a:avLst/>
          </a:prstGeom>
          <a:noFill/>
          <a:ln w="9525">
            <a:noFill/>
            <a:miter lim="800000"/>
            <a:headEnd/>
            <a:tailEnd/>
          </a:ln>
        </p:spPr>
        <p:txBody>
          <a:bodyPr wrap="square" lIns="104306" tIns="52153" rIns="104306" bIns="52153">
            <a:spAutoFit/>
          </a:bodyPr>
          <a:lstStyle/>
          <a:p>
            <a:pPr algn="ctr"/>
            <a:r>
              <a:rPr lang="uk-UA" b="1" dirty="0">
                <a:solidFill>
                  <a:srgbClr val="00518E"/>
                </a:solidFill>
                <a:latin typeface="Comic Sans MS" pitchFamily="66" charset="0"/>
              </a:rPr>
              <a:t>Екскурсія </a:t>
            </a:r>
            <a:r>
              <a:rPr lang="uk-UA" b="1" dirty="0" smtClean="0">
                <a:solidFill>
                  <a:srgbClr val="00518E"/>
                </a:solidFill>
                <a:latin typeface="Comic Sans MS" pitchFamily="66" charset="0"/>
              </a:rPr>
              <a:t>до регіонального ландшафтного парку</a:t>
            </a:r>
            <a:r>
              <a:rPr lang="en-US" b="1" dirty="0" smtClean="0">
                <a:solidFill>
                  <a:srgbClr val="00518E"/>
                </a:solidFill>
                <a:latin typeface="Comic Sans MS" pitchFamily="66" charset="0"/>
              </a:rPr>
              <a:t> FELDMAN </a:t>
            </a:r>
            <a:r>
              <a:rPr lang="en-US" b="1" dirty="0" err="1" smtClean="0">
                <a:solidFill>
                  <a:srgbClr val="00518E"/>
                </a:solidFill>
                <a:latin typeface="Comic Sans MS" pitchFamily="66" charset="0"/>
              </a:rPr>
              <a:t>ecopark</a:t>
            </a:r>
            <a:r>
              <a:rPr lang="uk-UA" b="1" dirty="0" smtClean="0">
                <a:solidFill>
                  <a:srgbClr val="00518E"/>
                </a:solidFill>
                <a:latin typeface="Comic Sans MS" pitchFamily="66" charset="0"/>
              </a:rPr>
              <a:t>  </a:t>
            </a:r>
            <a:endParaRPr lang="ru-RU" b="1" dirty="0">
              <a:solidFill>
                <a:srgbClr val="00518E"/>
              </a:solidFill>
              <a:latin typeface="Comic Sans MS" pitchFamily="66" charset="0"/>
            </a:endParaRPr>
          </a:p>
        </p:txBody>
      </p:sp>
      <p:pic>
        <p:nvPicPr>
          <p:cNvPr id="9221" name="Рисунок 8" descr="D:\настя\Портфолио 2017\1474531517493.jpg"/>
          <p:cNvPicPr>
            <a:picLocks noChangeAspect="1" noChangeArrowheads="1"/>
          </p:cNvPicPr>
          <p:nvPr/>
        </p:nvPicPr>
        <p:blipFill>
          <a:blip r:embed="rId4"/>
          <a:srcRect/>
          <a:stretch>
            <a:fillRect/>
          </a:stretch>
        </p:blipFill>
        <p:spPr bwMode="auto">
          <a:xfrm>
            <a:off x="5764412" y="1496501"/>
            <a:ext cx="1837928" cy="2599184"/>
          </a:xfrm>
          <a:prstGeom prst="rect">
            <a:avLst/>
          </a:prstGeom>
          <a:noFill/>
          <a:ln w="9525">
            <a:noFill/>
            <a:miter lim="800000"/>
            <a:headEnd/>
            <a:tailEnd/>
          </a:ln>
        </p:spPr>
      </p:pic>
      <p:pic>
        <p:nvPicPr>
          <p:cNvPr id="9222" name="Рисунок 16" descr="D:\настя\Портфолио 2017\Фото 2016-17\PA190110.JPG"/>
          <p:cNvPicPr>
            <a:picLocks noChangeAspect="1" noChangeArrowheads="1"/>
          </p:cNvPicPr>
          <p:nvPr/>
        </p:nvPicPr>
        <p:blipFill>
          <a:blip r:embed="rId5" cstate="print"/>
          <a:srcRect/>
          <a:stretch>
            <a:fillRect/>
          </a:stretch>
        </p:blipFill>
        <p:spPr bwMode="auto">
          <a:xfrm>
            <a:off x="5680869" y="3938158"/>
            <a:ext cx="3805811" cy="2614937"/>
          </a:xfrm>
          <a:prstGeom prst="rect">
            <a:avLst/>
          </a:prstGeom>
          <a:noFill/>
          <a:ln w="9525">
            <a:noFill/>
            <a:miter lim="800000"/>
            <a:headEnd/>
            <a:tailEnd/>
          </a:ln>
        </p:spPr>
      </p:pic>
      <p:pic>
        <p:nvPicPr>
          <p:cNvPr id="9223" name="Рисунок 17" descr="D:\настя\Портфолио 2017\Фото 2016-17\PA190095.JPG"/>
          <p:cNvPicPr>
            <a:picLocks noChangeAspect="1" noChangeArrowheads="1"/>
          </p:cNvPicPr>
          <p:nvPr/>
        </p:nvPicPr>
        <p:blipFill>
          <a:blip r:embed="rId6" cstate="print"/>
          <a:srcRect/>
          <a:stretch>
            <a:fillRect/>
          </a:stretch>
        </p:blipFill>
        <p:spPr bwMode="auto">
          <a:xfrm>
            <a:off x="751880" y="4489500"/>
            <a:ext cx="1832358" cy="2504668"/>
          </a:xfrm>
          <a:prstGeom prst="rect">
            <a:avLst/>
          </a:prstGeom>
          <a:noFill/>
          <a:ln w="9525">
            <a:noFill/>
            <a:miter lim="800000"/>
            <a:headEnd/>
            <a:tailEnd/>
          </a:ln>
        </p:spPr>
      </p:pic>
      <p:pic>
        <p:nvPicPr>
          <p:cNvPr id="9224" name="Рисунок 18" descr="D:\настя\Портфолио 2017\Фото 2016-17\PA190096.JPG"/>
          <p:cNvPicPr>
            <a:picLocks noChangeAspect="1" noChangeArrowheads="1"/>
          </p:cNvPicPr>
          <p:nvPr/>
        </p:nvPicPr>
        <p:blipFill>
          <a:blip r:embed="rId7"/>
          <a:srcRect/>
          <a:stretch>
            <a:fillRect/>
          </a:stretch>
        </p:blipFill>
        <p:spPr bwMode="auto">
          <a:xfrm>
            <a:off x="2589809" y="4489501"/>
            <a:ext cx="3091060" cy="2270129"/>
          </a:xfrm>
          <a:prstGeom prst="rect">
            <a:avLst/>
          </a:prstGeom>
          <a:noFill/>
          <a:ln w="9525">
            <a:noFill/>
            <a:miter lim="800000"/>
            <a:headEnd/>
            <a:tailEnd/>
          </a:ln>
        </p:spPr>
      </p:pic>
      <p:sp>
        <p:nvSpPr>
          <p:cNvPr id="9225" name="TextBox 9"/>
          <p:cNvSpPr txBox="1">
            <a:spLocks noChangeArrowheads="1"/>
          </p:cNvSpPr>
          <p:nvPr/>
        </p:nvSpPr>
        <p:spPr bwMode="auto">
          <a:xfrm>
            <a:off x="2923978" y="6694870"/>
            <a:ext cx="7435254" cy="597767"/>
          </a:xfrm>
          <a:prstGeom prst="rect">
            <a:avLst/>
          </a:prstGeom>
          <a:noFill/>
          <a:ln w="9525">
            <a:noFill/>
            <a:miter lim="800000"/>
            <a:headEnd/>
            <a:tailEnd/>
          </a:ln>
        </p:spPr>
        <p:txBody>
          <a:bodyPr lIns="104306" tIns="52153" rIns="104306" bIns="52153">
            <a:spAutoFit/>
          </a:bodyPr>
          <a:lstStyle/>
          <a:p>
            <a:pPr algn="ctr"/>
            <a:r>
              <a:rPr lang="uk-UA" sz="3200" b="1" dirty="0">
                <a:solidFill>
                  <a:srgbClr val="00518E"/>
                </a:solidFill>
                <a:latin typeface="Comic Sans MS" pitchFamily="66" charset="0"/>
              </a:rPr>
              <a:t>Екскурсія в майстерню карамелі</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Box 6"/>
          <p:cNvSpPr txBox="1">
            <a:spLocks noChangeArrowheads="1"/>
          </p:cNvSpPr>
          <p:nvPr/>
        </p:nvSpPr>
        <p:spPr bwMode="auto">
          <a:xfrm>
            <a:off x="1002506" y="551342"/>
            <a:ext cx="8119866" cy="674711"/>
          </a:xfrm>
          <a:prstGeom prst="rect">
            <a:avLst/>
          </a:prstGeom>
          <a:noFill/>
          <a:ln w="9525">
            <a:noFill/>
            <a:miter lim="800000"/>
            <a:headEnd/>
            <a:tailEnd/>
          </a:ln>
        </p:spPr>
        <p:txBody>
          <a:bodyPr wrap="none" lIns="104306" tIns="52153" rIns="104306" bIns="52153">
            <a:spAutoFit/>
          </a:bodyPr>
          <a:lstStyle/>
          <a:p>
            <a:pPr algn="ctr"/>
            <a:r>
              <a:rPr lang="uk-UA" sz="3700" b="1" dirty="0">
                <a:solidFill>
                  <a:srgbClr val="00518E"/>
                </a:solidFill>
                <a:latin typeface="Comic Sans MS" pitchFamily="66" charset="0"/>
              </a:rPr>
              <a:t>Екскурсія до анатомічного музею</a:t>
            </a:r>
            <a:endParaRPr lang="ru-RU" sz="3700" b="1" dirty="0">
              <a:solidFill>
                <a:srgbClr val="00518E"/>
              </a:solidFill>
              <a:latin typeface="Comic Sans MS" pitchFamily="66" charset="0"/>
            </a:endParaRPr>
          </a:p>
        </p:txBody>
      </p:sp>
      <p:pic>
        <p:nvPicPr>
          <p:cNvPr id="10243" name="Рисунок 7" descr="D:\настя\Портфолио 2017\V73pHga_l0Q.jpg"/>
          <p:cNvPicPr>
            <a:picLocks noChangeAspect="1" noChangeArrowheads="1"/>
          </p:cNvPicPr>
          <p:nvPr/>
        </p:nvPicPr>
        <p:blipFill>
          <a:blip r:embed="rId2"/>
          <a:srcRect/>
          <a:stretch>
            <a:fillRect/>
          </a:stretch>
        </p:blipFill>
        <p:spPr bwMode="auto">
          <a:xfrm>
            <a:off x="3926484" y="1496501"/>
            <a:ext cx="3003806" cy="2123104"/>
          </a:xfrm>
          <a:prstGeom prst="rect">
            <a:avLst/>
          </a:prstGeom>
          <a:noFill/>
          <a:ln w="9525">
            <a:noFill/>
            <a:miter lim="800000"/>
            <a:headEnd/>
            <a:tailEnd/>
          </a:ln>
        </p:spPr>
      </p:pic>
      <p:pic>
        <p:nvPicPr>
          <p:cNvPr id="10244" name="Рисунок 8" descr="D:\настя\Портфолио 2017\Y8QSoavZ3-s.jpg"/>
          <p:cNvPicPr>
            <a:picLocks noChangeAspect="1" noChangeArrowheads="1"/>
          </p:cNvPicPr>
          <p:nvPr/>
        </p:nvPicPr>
        <p:blipFill>
          <a:blip r:embed="rId3"/>
          <a:srcRect/>
          <a:stretch>
            <a:fillRect/>
          </a:stretch>
        </p:blipFill>
        <p:spPr bwMode="auto">
          <a:xfrm>
            <a:off x="7017544" y="1496501"/>
            <a:ext cx="3007519" cy="2124855"/>
          </a:xfrm>
          <a:prstGeom prst="rect">
            <a:avLst/>
          </a:prstGeom>
          <a:noFill/>
          <a:ln w="9525">
            <a:noFill/>
            <a:miter lim="800000"/>
            <a:headEnd/>
            <a:tailEnd/>
          </a:ln>
        </p:spPr>
      </p:pic>
      <p:pic>
        <p:nvPicPr>
          <p:cNvPr id="10245" name="Рисунок 10" descr="D:\настя\Портфолио 2017\ygojyz6B6ds.jpg"/>
          <p:cNvPicPr>
            <a:picLocks noChangeAspect="1" noChangeArrowheads="1"/>
          </p:cNvPicPr>
          <p:nvPr/>
        </p:nvPicPr>
        <p:blipFill>
          <a:blip r:embed="rId4"/>
          <a:srcRect/>
          <a:stretch>
            <a:fillRect/>
          </a:stretch>
        </p:blipFill>
        <p:spPr bwMode="auto">
          <a:xfrm>
            <a:off x="668338" y="1417737"/>
            <a:ext cx="3178316" cy="2247375"/>
          </a:xfrm>
          <a:prstGeom prst="rect">
            <a:avLst/>
          </a:prstGeom>
          <a:noFill/>
          <a:ln w="9525">
            <a:noFill/>
            <a:miter lim="800000"/>
            <a:headEnd/>
            <a:tailEnd/>
          </a:ln>
        </p:spPr>
      </p:pic>
      <p:sp>
        <p:nvSpPr>
          <p:cNvPr id="10246" name="TextBox 5"/>
          <p:cNvSpPr txBox="1">
            <a:spLocks noChangeArrowheads="1"/>
          </p:cNvSpPr>
          <p:nvPr/>
        </p:nvSpPr>
        <p:spPr bwMode="auto">
          <a:xfrm>
            <a:off x="1086050" y="3859395"/>
            <a:ext cx="8677711" cy="674711"/>
          </a:xfrm>
          <a:prstGeom prst="rect">
            <a:avLst/>
          </a:prstGeom>
          <a:noFill/>
          <a:ln w="9525">
            <a:noFill/>
            <a:miter lim="800000"/>
            <a:headEnd/>
            <a:tailEnd/>
          </a:ln>
        </p:spPr>
        <p:txBody>
          <a:bodyPr wrap="none" lIns="104306" tIns="52153" rIns="104306" bIns="52153">
            <a:spAutoFit/>
          </a:bodyPr>
          <a:lstStyle/>
          <a:p>
            <a:r>
              <a:rPr lang="ru-RU" sz="3700" b="1" dirty="0" err="1">
                <a:solidFill>
                  <a:srgbClr val="00518E"/>
                </a:solidFill>
                <a:latin typeface="Comic Sans MS" pitchFamily="66" charset="0"/>
                <a:cs typeface="Times New Roman" pitchFamily="18" charset="0"/>
              </a:rPr>
              <a:t>Екскурс</a:t>
            </a:r>
            <a:r>
              <a:rPr lang="uk-UA" sz="3700" b="1" dirty="0">
                <a:solidFill>
                  <a:srgbClr val="00518E"/>
                </a:solidFill>
                <a:latin typeface="Comic Sans MS" pitchFamily="66" charset="0"/>
                <a:cs typeface="Times New Roman" pitchFamily="18" charset="0"/>
              </a:rPr>
              <a:t>і</a:t>
            </a:r>
            <a:r>
              <a:rPr lang="ru-RU" sz="3700" b="1" dirty="0">
                <a:solidFill>
                  <a:srgbClr val="00518E"/>
                </a:solidFill>
                <a:latin typeface="Comic Sans MS" pitchFamily="66" charset="0"/>
                <a:cs typeface="Times New Roman" pitchFamily="18" charset="0"/>
              </a:rPr>
              <a:t>я до театру «Все </a:t>
            </a:r>
            <a:r>
              <a:rPr lang="ru-RU" sz="3700" b="1" dirty="0" err="1">
                <a:solidFill>
                  <a:srgbClr val="00518E"/>
                </a:solidFill>
                <a:latin typeface="Comic Sans MS" pitchFamily="66" charset="0"/>
                <a:cs typeface="Times New Roman" pitchFamily="18" charset="0"/>
              </a:rPr>
              <a:t>можливо</a:t>
            </a:r>
            <a:r>
              <a:rPr lang="ru-RU" sz="3700" b="1" dirty="0">
                <a:solidFill>
                  <a:srgbClr val="00518E"/>
                </a:solidFill>
                <a:latin typeface="Comic Sans MS" pitchFamily="66" charset="0"/>
                <a:cs typeface="Times New Roman" pitchFamily="18" charset="0"/>
              </a:rPr>
              <a:t>»</a:t>
            </a:r>
          </a:p>
        </p:txBody>
      </p:sp>
      <p:pic>
        <p:nvPicPr>
          <p:cNvPr id="10247" name="Рисунок 6" descr="D:\настя\Портфолио 2017\5sU1YJz5W9g.jpg"/>
          <p:cNvPicPr>
            <a:picLocks noChangeAspect="1" noChangeArrowheads="1"/>
          </p:cNvPicPr>
          <p:nvPr/>
        </p:nvPicPr>
        <p:blipFill>
          <a:blip r:embed="rId5" cstate="print"/>
          <a:srcRect/>
          <a:stretch>
            <a:fillRect/>
          </a:stretch>
        </p:blipFill>
        <p:spPr bwMode="auto">
          <a:xfrm>
            <a:off x="417712" y="4725789"/>
            <a:ext cx="3425229" cy="2226372"/>
          </a:xfrm>
          <a:prstGeom prst="rect">
            <a:avLst/>
          </a:prstGeom>
          <a:noFill/>
          <a:ln w="9525">
            <a:noFill/>
            <a:miter lim="800000"/>
            <a:headEnd/>
            <a:tailEnd/>
          </a:ln>
        </p:spPr>
      </p:pic>
      <p:pic>
        <p:nvPicPr>
          <p:cNvPr id="10248" name="Рисунок 8" descr="D:\настя\Портфолио 2017\ppCnVT76zQw.jpg"/>
          <p:cNvPicPr>
            <a:picLocks noChangeAspect="1" noChangeArrowheads="1"/>
          </p:cNvPicPr>
          <p:nvPr/>
        </p:nvPicPr>
        <p:blipFill>
          <a:blip r:embed="rId6" cstate="print"/>
          <a:srcRect/>
          <a:stretch>
            <a:fillRect/>
          </a:stretch>
        </p:blipFill>
        <p:spPr bwMode="auto">
          <a:xfrm>
            <a:off x="6850459" y="4568263"/>
            <a:ext cx="3341688" cy="2268379"/>
          </a:xfrm>
          <a:prstGeom prst="rect">
            <a:avLst/>
          </a:prstGeom>
          <a:noFill/>
          <a:ln w="9525">
            <a:noFill/>
            <a:miter lim="800000"/>
            <a:headEnd/>
            <a:tailEnd/>
          </a:ln>
        </p:spPr>
      </p:pic>
      <p:pic>
        <p:nvPicPr>
          <p:cNvPr id="10249" name="Рисунок 9" descr="D:\настя\Портфолио 2017\3-ILv4sfoAY.jpg"/>
          <p:cNvPicPr>
            <a:picLocks noChangeAspect="1" noChangeArrowheads="1"/>
          </p:cNvPicPr>
          <p:nvPr/>
        </p:nvPicPr>
        <p:blipFill>
          <a:blip r:embed="rId7" cstate="print"/>
          <a:srcRect/>
          <a:stretch>
            <a:fillRect/>
          </a:stretch>
        </p:blipFill>
        <p:spPr bwMode="auto">
          <a:xfrm>
            <a:off x="3759400" y="4725790"/>
            <a:ext cx="3091060" cy="2189616"/>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6"/>
          <p:cNvSpPr txBox="1">
            <a:spLocks noChangeArrowheads="1"/>
          </p:cNvSpPr>
          <p:nvPr/>
        </p:nvSpPr>
        <p:spPr bwMode="auto">
          <a:xfrm>
            <a:off x="3508773" y="551343"/>
            <a:ext cx="3679548" cy="736267"/>
          </a:xfrm>
          <a:prstGeom prst="rect">
            <a:avLst/>
          </a:prstGeom>
          <a:noFill/>
          <a:ln w="9525">
            <a:noFill/>
            <a:miter lim="800000"/>
            <a:headEnd/>
            <a:tailEnd/>
          </a:ln>
        </p:spPr>
        <p:txBody>
          <a:bodyPr wrap="none" lIns="104306" tIns="52153" rIns="104306" bIns="52153">
            <a:spAutoFit/>
          </a:bodyPr>
          <a:lstStyle/>
          <a:p>
            <a:pPr algn="ctr"/>
            <a:r>
              <a:rPr lang="uk-UA" sz="4100" b="1" dirty="0">
                <a:solidFill>
                  <a:srgbClr val="00518E"/>
                </a:solidFill>
                <a:latin typeface="Comic Sans MS" pitchFamily="66" charset="0"/>
              </a:rPr>
              <a:t>Шкільні будні</a:t>
            </a:r>
            <a:endParaRPr lang="ru-RU" sz="4100" b="1" dirty="0">
              <a:solidFill>
                <a:srgbClr val="00518E"/>
              </a:solidFill>
              <a:latin typeface="Comic Sans MS" pitchFamily="66" charset="0"/>
            </a:endParaRPr>
          </a:p>
        </p:txBody>
      </p:sp>
      <p:pic>
        <p:nvPicPr>
          <p:cNvPr id="11267" name="Рисунок 7" descr="C:\Documents and Settings\Владелец\Local Settings\Temporary Internet Files\Content.Word\VboEK6tDqco (1).jpg"/>
          <p:cNvPicPr>
            <a:picLocks noChangeAspect="1" noChangeArrowheads="1"/>
          </p:cNvPicPr>
          <p:nvPr/>
        </p:nvPicPr>
        <p:blipFill>
          <a:blip r:embed="rId2"/>
          <a:srcRect/>
          <a:stretch>
            <a:fillRect/>
          </a:stretch>
        </p:blipFill>
        <p:spPr bwMode="auto">
          <a:xfrm>
            <a:off x="835422" y="1260211"/>
            <a:ext cx="5096074" cy="2205368"/>
          </a:xfrm>
          <a:prstGeom prst="rect">
            <a:avLst/>
          </a:prstGeom>
          <a:noFill/>
          <a:ln w="9525">
            <a:noFill/>
            <a:miter lim="800000"/>
            <a:headEnd/>
            <a:tailEnd/>
          </a:ln>
        </p:spPr>
      </p:pic>
      <p:pic>
        <p:nvPicPr>
          <p:cNvPr id="11268" name="Рисунок 8" descr="C:\Documents and Settings\Владелец\Local Settings\Temporary Internet Files\Content.Word\n9WfiMJWHGs (1).jpg"/>
          <p:cNvPicPr>
            <a:picLocks noChangeAspect="1" noChangeArrowheads="1"/>
          </p:cNvPicPr>
          <p:nvPr/>
        </p:nvPicPr>
        <p:blipFill>
          <a:blip r:embed="rId3"/>
          <a:srcRect/>
          <a:stretch>
            <a:fillRect/>
          </a:stretch>
        </p:blipFill>
        <p:spPr bwMode="auto">
          <a:xfrm>
            <a:off x="4678363" y="4647028"/>
            <a:ext cx="5012531" cy="2263127"/>
          </a:xfrm>
          <a:prstGeom prst="rect">
            <a:avLst/>
          </a:prstGeom>
          <a:noFill/>
          <a:ln w="9525">
            <a:noFill/>
            <a:miter lim="800000"/>
            <a:headEnd/>
            <a:tailEnd/>
          </a:ln>
        </p:spPr>
      </p:pic>
      <p:pic>
        <p:nvPicPr>
          <p:cNvPr id="11269" name="Picture 3" descr="D:\настя\Портфолио 2017\1475663853566.jpg"/>
          <p:cNvPicPr>
            <a:picLocks noChangeAspect="1" noChangeArrowheads="1"/>
          </p:cNvPicPr>
          <p:nvPr/>
        </p:nvPicPr>
        <p:blipFill>
          <a:blip r:embed="rId4"/>
          <a:srcRect/>
          <a:stretch>
            <a:fillRect/>
          </a:stretch>
        </p:blipFill>
        <p:spPr bwMode="auto">
          <a:xfrm>
            <a:off x="6015037" y="1417737"/>
            <a:ext cx="3230298" cy="1710036"/>
          </a:xfrm>
          <a:prstGeom prst="rect">
            <a:avLst/>
          </a:prstGeom>
          <a:noFill/>
          <a:ln w="9525">
            <a:noFill/>
            <a:miter lim="800000"/>
            <a:headEnd/>
            <a:tailEnd/>
          </a:ln>
        </p:spPr>
      </p:pic>
      <p:pic>
        <p:nvPicPr>
          <p:cNvPr id="11270" name="Picture 2" descr="D:\настя\Портфолио 2017\1475677231285.jpg"/>
          <p:cNvPicPr>
            <a:picLocks noChangeAspect="1" noChangeArrowheads="1"/>
          </p:cNvPicPr>
          <p:nvPr/>
        </p:nvPicPr>
        <p:blipFill>
          <a:blip r:embed="rId5"/>
          <a:srcRect/>
          <a:stretch>
            <a:fillRect/>
          </a:stretch>
        </p:blipFill>
        <p:spPr bwMode="auto">
          <a:xfrm>
            <a:off x="6599834" y="2993000"/>
            <a:ext cx="3219159" cy="1704785"/>
          </a:xfrm>
          <a:prstGeom prst="rect">
            <a:avLst/>
          </a:prstGeom>
          <a:noFill/>
          <a:ln w="9525">
            <a:noFill/>
            <a:miter lim="800000"/>
            <a:headEnd/>
            <a:tailEnd/>
          </a:ln>
        </p:spPr>
      </p:pic>
      <p:pic>
        <p:nvPicPr>
          <p:cNvPr id="11271" name="Picture 4"/>
          <p:cNvPicPr>
            <a:picLocks noChangeAspect="1" noChangeArrowheads="1"/>
          </p:cNvPicPr>
          <p:nvPr/>
        </p:nvPicPr>
        <p:blipFill>
          <a:blip r:embed="rId6"/>
          <a:srcRect/>
          <a:stretch>
            <a:fillRect/>
          </a:stretch>
        </p:blipFill>
        <p:spPr bwMode="auto">
          <a:xfrm>
            <a:off x="1587302" y="3150526"/>
            <a:ext cx="4990253" cy="1766046"/>
          </a:xfrm>
          <a:prstGeom prst="rect">
            <a:avLst/>
          </a:prstGeom>
          <a:noFill/>
          <a:ln w="9525">
            <a:noFill/>
            <a:miter lim="800000"/>
            <a:headEnd/>
            <a:tailEnd/>
          </a:ln>
        </p:spPr>
      </p:pic>
      <p:pic>
        <p:nvPicPr>
          <p:cNvPr id="11272" name="Picture 6"/>
          <p:cNvPicPr>
            <a:picLocks noChangeAspect="1" noChangeArrowheads="1"/>
          </p:cNvPicPr>
          <p:nvPr/>
        </p:nvPicPr>
        <p:blipFill>
          <a:blip r:embed="rId7"/>
          <a:srcRect/>
          <a:stretch>
            <a:fillRect/>
          </a:stretch>
        </p:blipFill>
        <p:spPr bwMode="auto">
          <a:xfrm>
            <a:off x="918965" y="4804554"/>
            <a:ext cx="3423373" cy="2061844"/>
          </a:xfrm>
          <a:prstGeom prst="rect">
            <a:avLst/>
          </a:prstGeom>
          <a:noFill/>
          <a:ln w="9525">
            <a:noFill/>
            <a:miter lim="800000"/>
            <a:headEnd/>
            <a:tailEnd/>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Рисунок 7" descr="D:\настя\IMG_4193.JPG"/>
          <p:cNvPicPr/>
          <p:nvPr/>
        </p:nvPicPr>
        <p:blipFill>
          <a:blip r:embed="rId2" cstate="print"/>
          <a:srcRect/>
          <a:stretch>
            <a:fillRect/>
          </a:stretch>
        </p:blipFill>
        <p:spPr bwMode="auto">
          <a:xfrm>
            <a:off x="5346700" y="1417720"/>
            <a:ext cx="3341711" cy="2441675"/>
          </a:xfrm>
          <a:prstGeom prst="rect">
            <a:avLst/>
          </a:prstGeom>
          <a:noFill/>
          <a:ln w="9525">
            <a:noFill/>
            <a:miter lim="800000"/>
            <a:headEnd/>
            <a:tailEnd/>
          </a:ln>
        </p:spPr>
      </p:pic>
      <p:pic>
        <p:nvPicPr>
          <p:cNvPr id="9" name="Рисунок 8" descr="D:\настя\IMG_4191.JPG"/>
          <p:cNvPicPr/>
          <p:nvPr/>
        </p:nvPicPr>
        <p:blipFill>
          <a:blip r:embed="rId3" cstate="print"/>
          <a:srcRect/>
          <a:stretch>
            <a:fillRect/>
          </a:stretch>
        </p:blipFill>
        <p:spPr bwMode="auto">
          <a:xfrm>
            <a:off x="835390" y="1575248"/>
            <a:ext cx="4511310" cy="2284146"/>
          </a:xfrm>
          <a:prstGeom prst="rect">
            <a:avLst/>
          </a:prstGeom>
          <a:noFill/>
          <a:ln w="9525">
            <a:noFill/>
            <a:miter lim="800000"/>
            <a:headEnd/>
            <a:tailEnd/>
          </a:ln>
        </p:spPr>
      </p:pic>
      <p:sp>
        <p:nvSpPr>
          <p:cNvPr id="10" name="TextBox 9"/>
          <p:cNvSpPr txBox="1"/>
          <p:nvPr/>
        </p:nvSpPr>
        <p:spPr>
          <a:xfrm>
            <a:off x="501219" y="315028"/>
            <a:ext cx="9273248" cy="1244098"/>
          </a:xfrm>
          <a:prstGeom prst="rect">
            <a:avLst/>
          </a:prstGeom>
          <a:noFill/>
        </p:spPr>
        <p:txBody>
          <a:bodyPr wrap="square" lIns="104306" tIns="52153" rIns="104306" bIns="52153" rtlCol="0">
            <a:spAutoFit/>
          </a:bodyPr>
          <a:lstStyle/>
          <a:p>
            <a:pPr algn="ctr"/>
            <a:r>
              <a:rPr lang="uk-UA" sz="3700" b="1" dirty="0" smtClean="0">
                <a:solidFill>
                  <a:srgbClr val="00518E"/>
                </a:solidFill>
                <a:latin typeface="Comic Sans MS" pitchFamily="66" charset="0"/>
              </a:rPr>
              <a:t>Зустріч з ветеранами АТО військової                           частини А 1451</a:t>
            </a:r>
            <a:endParaRPr lang="ru-RU" sz="3700" b="1" dirty="0">
              <a:solidFill>
                <a:srgbClr val="00518E"/>
              </a:solidFill>
              <a:latin typeface="Comic Sans MS" pitchFamily="66" charset="0"/>
            </a:endParaRPr>
          </a:p>
        </p:txBody>
      </p:sp>
      <p:pic>
        <p:nvPicPr>
          <p:cNvPr id="13" name="Рисунок 12" descr="D:\настя\007pzP3d8IU.jpg"/>
          <p:cNvPicPr/>
          <p:nvPr/>
        </p:nvPicPr>
        <p:blipFill>
          <a:blip r:embed="rId4" cstate="print"/>
          <a:srcRect/>
          <a:stretch>
            <a:fillRect/>
          </a:stretch>
        </p:blipFill>
        <p:spPr bwMode="auto">
          <a:xfrm>
            <a:off x="1754361" y="3859395"/>
            <a:ext cx="3348468" cy="2367659"/>
          </a:xfrm>
          <a:prstGeom prst="rect">
            <a:avLst/>
          </a:prstGeom>
          <a:noFill/>
          <a:ln w="9525">
            <a:noFill/>
            <a:miter lim="800000"/>
            <a:headEnd/>
            <a:tailEnd/>
          </a:ln>
        </p:spPr>
      </p:pic>
      <p:sp>
        <p:nvSpPr>
          <p:cNvPr id="14" name="TextBox 13"/>
          <p:cNvSpPr txBox="1"/>
          <p:nvPr/>
        </p:nvSpPr>
        <p:spPr>
          <a:xfrm>
            <a:off x="668305" y="6301070"/>
            <a:ext cx="4929024" cy="813211"/>
          </a:xfrm>
          <a:prstGeom prst="rect">
            <a:avLst/>
          </a:prstGeom>
          <a:noFill/>
        </p:spPr>
        <p:txBody>
          <a:bodyPr wrap="square" lIns="104306" tIns="52153" rIns="104306" bIns="52153" rtlCol="0">
            <a:spAutoFit/>
          </a:bodyPr>
          <a:lstStyle/>
          <a:p>
            <a:pPr algn="ctr"/>
            <a:r>
              <a:rPr lang="uk-UA" sz="2300" b="1" dirty="0" smtClean="0">
                <a:solidFill>
                  <a:srgbClr val="00518E"/>
                </a:solidFill>
                <a:latin typeface="Comic Sans MS" pitchFamily="66" charset="0"/>
              </a:rPr>
              <a:t>Зустріч з ветеранами  АТО у військовому шпиталі</a:t>
            </a:r>
            <a:endParaRPr lang="ru-RU" sz="2300" b="1" dirty="0">
              <a:solidFill>
                <a:srgbClr val="00518E"/>
              </a:solidFill>
              <a:latin typeface="Comic Sans MS" pitchFamily="66" charset="0"/>
            </a:endParaRPr>
          </a:p>
        </p:txBody>
      </p:sp>
      <p:pic>
        <p:nvPicPr>
          <p:cNvPr id="25604" name="Picture 4"/>
          <p:cNvPicPr>
            <a:picLocks noChangeAspect="1" noChangeArrowheads="1"/>
          </p:cNvPicPr>
          <p:nvPr/>
        </p:nvPicPr>
        <p:blipFill>
          <a:blip r:embed="rId5"/>
          <a:srcRect/>
          <a:stretch>
            <a:fillRect/>
          </a:stretch>
        </p:blipFill>
        <p:spPr bwMode="auto">
          <a:xfrm>
            <a:off x="6098585" y="4725796"/>
            <a:ext cx="3341673" cy="2362885"/>
          </a:xfrm>
          <a:prstGeom prst="rect">
            <a:avLst/>
          </a:prstGeom>
          <a:noFill/>
          <a:ln w="9525">
            <a:noFill/>
            <a:miter lim="800000"/>
            <a:headEnd/>
            <a:tailEnd/>
          </a:ln>
          <a:effectLst/>
        </p:spPr>
      </p:pic>
      <p:sp>
        <p:nvSpPr>
          <p:cNvPr id="11" name="TextBox 10"/>
          <p:cNvSpPr txBox="1"/>
          <p:nvPr/>
        </p:nvSpPr>
        <p:spPr>
          <a:xfrm>
            <a:off x="5179614" y="3780632"/>
            <a:ext cx="5179652" cy="936321"/>
          </a:xfrm>
          <a:prstGeom prst="rect">
            <a:avLst/>
          </a:prstGeom>
          <a:noFill/>
        </p:spPr>
        <p:txBody>
          <a:bodyPr wrap="square" lIns="104306" tIns="52153" rIns="104306" bIns="52153" rtlCol="0">
            <a:spAutoFit/>
          </a:bodyPr>
          <a:lstStyle/>
          <a:p>
            <a:pPr algn="ctr"/>
            <a:r>
              <a:rPr lang="uk-UA" b="1" dirty="0" smtClean="0">
                <a:solidFill>
                  <a:srgbClr val="00518E"/>
                </a:solidFill>
                <a:latin typeface="Comic Sans MS" pitchFamily="66" charset="0"/>
              </a:rPr>
              <a:t>Традиційно рота почесної варти В/Ч А 1451-учасник урочистих </a:t>
            </a:r>
          </a:p>
          <a:p>
            <a:pPr algn="ctr"/>
            <a:r>
              <a:rPr lang="uk-UA" b="1" dirty="0" smtClean="0">
                <a:solidFill>
                  <a:srgbClr val="00518E"/>
                </a:solidFill>
                <a:latin typeface="Comic Sans MS" pitchFamily="66" charset="0"/>
              </a:rPr>
              <a:t>шкільних свят </a:t>
            </a:r>
            <a:endParaRPr lang="ru-RU" b="1" dirty="0">
              <a:solidFill>
                <a:srgbClr val="00518E"/>
              </a:solidFill>
              <a:latin typeface="Comic Sans MS" pitchFamily="66"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Прямокутник 6"/>
          <p:cNvSpPr/>
          <p:nvPr/>
        </p:nvSpPr>
        <p:spPr>
          <a:xfrm>
            <a:off x="918933" y="630083"/>
            <a:ext cx="9440333" cy="1351820"/>
          </a:xfrm>
          <a:prstGeom prst="rect">
            <a:avLst/>
          </a:prstGeom>
        </p:spPr>
        <p:txBody>
          <a:bodyPr wrap="square" lIns="104306" tIns="52153" rIns="104306" bIns="52153">
            <a:spAutoFit/>
          </a:bodyPr>
          <a:lstStyle/>
          <a:p>
            <a:pPr algn="ctr">
              <a:lnSpc>
                <a:spcPct val="150000"/>
              </a:lnSpc>
            </a:pPr>
            <a:r>
              <a:rPr lang="ru-RU" b="1" dirty="0" err="1">
                <a:solidFill>
                  <a:srgbClr val="00518E"/>
                </a:solidFill>
                <a:latin typeface="Comic Sans MS" pitchFamily="66" charset="0"/>
              </a:rPr>
              <a:t>Урочисте</a:t>
            </a:r>
            <a:r>
              <a:rPr lang="ru-RU" b="1" dirty="0">
                <a:solidFill>
                  <a:srgbClr val="00518E"/>
                </a:solidFill>
                <a:latin typeface="Comic Sans MS" pitchFamily="66" charset="0"/>
              </a:rPr>
              <a:t> </a:t>
            </a:r>
            <a:r>
              <a:rPr lang="ru-RU" b="1" dirty="0" err="1">
                <a:solidFill>
                  <a:srgbClr val="00518E"/>
                </a:solidFill>
                <a:latin typeface="Comic Sans MS" pitchFamily="66" charset="0"/>
              </a:rPr>
              <a:t>відкриття</a:t>
            </a:r>
            <a:r>
              <a:rPr lang="ru-RU" b="1" dirty="0">
                <a:solidFill>
                  <a:srgbClr val="00518E"/>
                </a:solidFill>
                <a:latin typeface="Comic Sans MS" pitchFamily="66" charset="0"/>
              </a:rPr>
              <a:t> </a:t>
            </a:r>
            <a:r>
              <a:rPr lang="ru-RU" b="1" dirty="0" err="1">
                <a:solidFill>
                  <a:srgbClr val="00518E"/>
                </a:solidFill>
                <a:latin typeface="Comic Sans MS" pitchFamily="66" charset="0"/>
              </a:rPr>
              <a:t>пам'ятної</a:t>
            </a:r>
            <a:r>
              <a:rPr lang="ru-RU" b="1" dirty="0">
                <a:solidFill>
                  <a:srgbClr val="00518E"/>
                </a:solidFill>
                <a:latin typeface="Comic Sans MS" pitchFamily="66" charset="0"/>
              </a:rPr>
              <a:t> </a:t>
            </a:r>
            <a:r>
              <a:rPr lang="ru-RU" b="1" dirty="0" err="1">
                <a:solidFill>
                  <a:srgbClr val="00518E"/>
                </a:solidFill>
                <a:latin typeface="Comic Sans MS" pitchFamily="66" charset="0"/>
              </a:rPr>
              <a:t>дошки</a:t>
            </a:r>
            <a:r>
              <a:rPr lang="ru-RU" b="1" dirty="0">
                <a:solidFill>
                  <a:srgbClr val="00518E"/>
                </a:solidFill>
                <a:latin typeface="Comic Sans MS" pitchFamily="66" charset="0"/>
              </a:rPr>
              <a:t> </a:t>
            </a:r>
            <a:r>
              <a:rPr lang="ru-RU" b="1" dirty="0" err="1">
                <a:solidFill>
                  <a:srgbClr val="00518E"/>
                </a:solidFill>
                <a:latin typeface="Comic Sans MS" pitchFamily="66" charset="0"/>
              </a:rPr>
              <a:t>Віталію</a:t>
            </a:r>
            <a:r>
              <a:rPr lang="ru-RU" b="1" dirty="0">
                <a:solidFill>
                  <a:srgbClr val="00518E"/>
                </a:solidFill>
                <a:latin typeface="Comic Sans MS" pitchFamily="66" charset="0"/>
              </a:rPr>
              <a:t> Платонову, </a:t>
            </a:r>
            <a:r>
              <a:rPr lang="ru-RU" b="1" dirty="0" err="1">
                <a:solidFill>
                  <a:srgbClr val="00518E"/>
                </a:solidFill>
                <a:latin typeface="Comic Sans MS" pitchFamily="66" charset="0"/>
              </a:rPr>
              <a:t>випускнику</a:t>
            </a:r>
            <a:r>
              <a:rPr lang="ru-RU" b="1" dirty="0">
                <a:solidFill>
                  <a:srgbClr val="00518E"/>
                </a:solidFill>
                <a:latin typeface="Comic Sans MS" pitchFamily="66" charset="0"/>
              </a:rPr>
              <a:t> </a:t>
            </a:r>
            <a:r>
              <a:rPr lang="ru-RU" b="1" dirty="0" err="1">
                <a:solidFill>
                  <a:srgbClr val="00518E"/>
                </a:solidFill>
                <a:latin typeface="Comic Sans MS" pitchFamily="66" charset="0"/>
              </a:rPr>
              <a:t>нашої</a:t>
            </a:r>
            <a:r>
              <a:rPr lang="ru-RU" b="1" dirty="0">
                <a:solidFill>
                  <a:srgbClr val="00518E"/>
                </a:solidFill>
                <a:latin typeface="Comic Sans MS" pitchFamily="66" charset="0"/>
              </a:rPr>
              <a:t> </a:t>
            </a:r>
            <a:r>
              <a:rPr lang="ru-RU" b="1" dirty="0" err="1">
                <a:solidFill>
                  <a:srgbClr val="00518E"/>
                </a:solidFill>
                <a:latin typeface="Comic Sans MS" pitchFamily="66" charset="0"/>
              </a:rPr>
              <a:t>школи</a:t>
            </a:r>
            <a:r>
              <a:rPr lang="ru-RU" b="1" dirty="0">
                <a:solidFill>
                  <a:srgbClr val="00518E"/>
                </a:solidFill>
                <a:latin typeface="Comic Sans MS" pitchFamily="66" charset="0"/>
              </a:rPr>
              <a:t>, </a:t>
            </a:r>
            <a:r>
              <a:rPr lang="ru-RU" b="1" dirty="0" err="1">
                <a:solidFill>
                  <a:srgbClr val="00518E"/>
                </a:solidFill>
                <a:latin typeface="Comic Sans MS" pitchFamily="66" charset="0"/>
              </a:rPr>
              <a:t>який</a:t>
            </a:r>
            <a:r>
              <a:rPr lang="ru-RU" b="1" dirty="0">
                <a:solidFill>
                  <a:srgbClr val="00518E"/>
                </a:solidFill>
                <a:latin typeface="Comic Sans MS" pitchFamily="66" charset="0"/>
              </a:rPr>
              <a:t> </a:t>
            </a:r>
            <a:r>
              <a:rPr lang="ru-RU" b="1" dirty="0" err="1">
                <a:solidFill>
                  <a:srgbClr val="00518E"/>
                </a:solidFill>
                <a:latin typeface="Comic Sans MS" pitchFamily="66" charset="0"/>
              </a:rPr>
              <a:t>загинув</a:t>
            </a:r>
            <a:r>
              <a:rPr lang="ru-RU" b="1" dirty="0">
                <a:solidFill>
                  <a:srgbClr val="00518E"/>
                </a:solidFill>
                <a:latin typeface="Comic Sans MS" pitchFamily="66" charset="0"/>
              </a:rPr>
              <a:t> в </a:t>
            </a:r>
            <a:r>
              <a:rPr lang="ru-RU" b="1" dirty="0" err="1">
                <a:solidFill>
                  <a:srgbClr val="00518E"/>
                </a:solidFill>
                <a:latin typeface="Comic Sans MS" pitchFamily="66" charset="0"/>
              </a:rPr>
              <a:t>Афганістані</a:t>
            </a:r>
            <a:r>
              <a:rPr lang="ru-RU" b="1" dirty="0">
                <a:solidFill>
                  <a:srgbClr val="00518E"/>
                </a:solidFill>
                <a:latin typeface="Comic Sans MS" pitchFamily="66" charset="0"/>
              </a:rPr>
              <a:t> та </a:t>
            </a:r>
            <a:r>
              <a:rPr lang="ru-RU" b="1" dirty="0" err="1">
                <a:solidFill>
                  <a:srgbClr val="00518E"/>
                </a:solidFill>
                <a:latin typeface="Comic Sans MS" pitchFamily="66" charset="0"/>
              </a:rPr>
              <a:t>був</a:t>
            </a:r>
            <a:r>
              <a:rPr lang="ru-RU" b="1" dirty="0">
                <a:solidFill>
                  <a:srgbClr val="00518E"/>
                </a:solidFill>
                <a:latin typeface="Comic Sans MS" pitchFamily="66" charset="0"/>
              </a:rPr>
              <a:t> </a:t>
            </a:r>
            <a:r>
              <a:rPr lang="ru-RU" b="1" dirty="0" err="1">
                <a:solidFill>
                  <a:srgbClr val="00518E"/>
                </a:solidFill>
                <a:latin typeface="Comic Sans MS" pitchFamily="66" charset="0"/>
              </a:rPr>
              <a:t>нагороджений</a:t>
            </a:r>
            <a:r>
              <a:rPr lang="ru-RU" b="1" dirty="0">
                <a:solidFill>
                  <a:srgbClr val="00518E"/>
                </a:solidFill>
                <a:latin typeface="Comic Sans MS" pitchFamily="66" charset="0"/>
              </a:rPr>
              <a:t> орденом </a:t>
            </a:r>
            <a:r>
              <a:rPr lang="ru-RU" b="1" dirty="0" err="1">
                <a:solidFill>
                  <a:srgbClr val="00518E"/>
                </a:solidFill>
                <a:latin typeface="Comic Sans MS" pitchFamily="66" charset="0"/>
              </a:rPr>
              <a:t>Червоної</a:t>
            </a:r>
            <a:r>
              <a:rPr lang="ru-RU" b="1" dirty="0">
                <a:solidFill>
                  <a:srgbClr val="00518E"/>
                </a:solidFill>
                <a:latin typeface="Comic Sans MS" pitchFamily="66" charset="0"/>
              </a:rPr>
              <a:t> </a:t>
            </a:r>
            <a:r>
              <a:rPr lang="ru-RU" b="1" dirty="0" err="1">
                <a:solidFill>
                  <a:srgbClr val="00518E"/>
                </a:solidFill>
                <a:latin typeface="Comic Sans MS" pitchFamily="66" charset="0"/>
              </a:rPr>
              <a:t>Зірки</a:t>
            </a:r>
            <a:r>
              <a:rPr lang="ru-RU" b="1" dirty="0">
                <a:solidFill>
                  <a:srgbClr val="00518E"/>
                </a:solidFill>
                <a:latin typeface="Comic Sans MS" pitchFamily="66" charset="0"/>
              </a:rPr>
              <a:t> </a:t>
            </a:r>
            <a:r>
              <a:rPr lang="ru-RU" b="1" dirty="0" smtClean="0">
                <a:solidFill>
                  <a:srgbClr val="00518E"/>
                </a:solidFill>
                <a:latin typeface="Comic Sans MS" pitchFamily="66" charset="0"/>
              </a:rPr>
              <a:t>(посмертно)</a:t>
            </a:r>
            <a:endParaRPr lang="ru-RU" b="1" dirty="0">
              <a:solidFill>
                <a:srgbClr val="00518E"/>
              </a:solidFill>
              <a:latin typeface="Comic Sans MS" pitchFamily="66" charset="0"/>
            </a:endParaRPr>
          </a:p>
        </p:txBody>
      </p:sp>
      <p:pic>
        <p:nvPicPr>
          <p:cNvPr id="45057" name="Picture 1" descr="C:\Documents and Settings\Владелец\Рабочий стол\Линейка Платонов\Изображение 086.jpg"/>
          <p:cNvPicPr>
            <a:picLocks noChangeAspect="1" noChangeArrowheads="1"/>
          </p:cNvPicPr>
          <p:nvPr/>
        </p:nvPicPr>
        <p:blipFill>
          <a:blip r:embed="rId2"/>
          <a:srcRect/>
          <a:stretch>
            <a:fillRect/>
          </a:stretch>
        </p:blipFill>
        <p:spPr bwMode="auto">
          <a:xfrm>
            <a:off x="7017556" y="2205358"/>
            <a:ext cx="3007502" cy="3780611"/>
          </a:xfrm>
          <a:prstGeom prst="rect">
            <a:avLst/>
          </a:prstGeom>
          <a:noFill/>
        </p:spPr>
      </p:pic>
      <p:pic>
        <p:nvPicPr>
          <p:cNvPr id="45058" name="Picture 2" descr="C:\Documents and Settings\Владелец\Рабочий стол\Линейка Платонов\Изображение 099.jpg"/>
          <p:cNvPicPr>
            <a:picLocks noChangeAspect="1" noChangeArrowheads="1"/>
          </p:cNvPicPr>
          <p:nvPr/>
        </p:nvPicPr>
        <p:blipFill>
          <a:blip r:embed="rId3"/>
          <a:srcRect/>
          <a:stretch>
            <a:fillRect/>
          </a:stretch>
        </p:blipFill>
        <p:spPr bwMode="auto">
          <a:xfrm>
            <a:off x="3007503" y="2284121"/>
            <a:ext cx="4446045" cy="2284148"/>
          </a:xfrm>
          <a:prstGeom prst="rect">
            <a:avLst/>
          </a:prstGeom>
          <a:noFill/>
        </p:spPr>
      </p:pic>
      <p:pic>
        <p:nvPicPr>
          <p:cNvPr id="45060" name="Рисунок 5" descr="http://www.city.kharkov.ua/assets/cache/images/gallery/6944/small/727c45084a072f4f50ffa2a4184dc3ad.jpg"/>
          <p:cNvPicPr>
            <a:picLocks noChangeAspect="1" noChangeArrowheads="1"/>
          </p:cNvPicPr>
          <p:nvPr/>
        </p:nvPicPr>
        <p:blipFill>
          <a:blip r:embed="rId4"/>
          <a:srcRect/>
          <a:stretch>
            <a:fillRect/>
          </a:stretch>
        </p:blipFill>
        <p:spPr bwMode="auto">
          <a:xfrm>
            <a:off x="751847" y="2284121"/>
            <a:ext cx="3375003" cy="2126620"/>
          </a:xfrm>
          <a:prstGeom prst="rect">
            <a:avLst/>
          </a:prstGeom>
          <a:noFill/>
        </p:spPr>
      </p:pic>
      <p:sp>
        <p:nvSpPr>
          <p:cNvPr id="45062" name="Rectangle 6"/>
          <p:cNvSpPr>
            <a:spLocks noChangeArrowheads="1"/>
          </p:cNvSpPr>
          <p:nvPr/>
        </p:nvSpPr>
        <p:spPr bwMode="auto">
          <a:xfrm>
            <a:off x="0" y="0"/>
            <a:ext cx="210714" cy="382324"/>
          </a:xfrm>
          <a:prstGeom prst="rect">
            <a:avLst/>
          </a:prstGeom>
          <a:noFill/>
          <a:ln w="9525">
            <a:noFill/>
            <a:miter lim="800000"/>
            <a:headEnd/>
            <a:tailEnd/>
          </a:ln>
          <a:effectLst/>
        </p:spPr>
        <p:txBody>
          <a:bodyPr vert="horz" wrap="none" lIns="104306" tIns="52153" rIns="104306" bIns="52153" numCol="1" anchor="ctr" anchorCtr="0" compatLnSpc="1">
            <a:prstTxWarp prst="textNoShape">
              <a:avLst/>
            </a:prstTxWarp>
            <a:spAutoFit/>
          </a:bodyPr>
          <a:lstStyle/>
          <a:p>
            <a:endParaRPr lang="ru-RU"/>
          </a:p>
        </p:txBody>
      </p:sp>
      <p:sp>
        <p:nvSpPr>
          <p:cNvPr id="45063" name="Rectangle 7"/>
          <p:cNvSpPr>
            <a:spLocks noChangeArrowheads="1"/>
          </p:cNvSpPr>
          <p:nvPr/>
        </p:nvSpPr>
        <p:spPr bwMode="auto">
          <a:xfrm>
            <a:off x="0" y="1396733"/>
            <a:ext cx="10693400" cy="382324"/>
          </a:xfrm>
          <a:prstGeom prst="rect">
            <a:avLst/>
          </a:prstGeom>
          <a:noFill/>
          <a:ln w="9525">
            <a:noFill/>
            <a:miter lim="800000"/>
            <a:headEnd/>
            <a:tailEnd/>
          </a:ln>
          <a:effectLst/>
        </p:spPr>
        <p:txBody>
          <a:bodyPr vert="horz" wrap="square" lIns="104306" tIns="52153" rIns="104306" bIns="52153" numCol="1" anchor="ctr" anchorCtr="0" compatLnSpc="1">
            <a:prstTxWarp prst="textNoShape">
              <a:avLst/>
            </a:prstTxWarp>
            <a:spAutoFit/>
          </a:bodyPr>
          <a:lstStyle/>
          <a:p>
            <a:endParaRPr lang="ru-RU"/>
          </a:p>
        </p:txBody>
      </p:sp>
      <p:sp>
        <p:nvSpPr>
          <p:cNvPr id="45064" name="Rectangle 8"/>
          <p:cNvSpPr>
            <a:spLocks noChangeArrowheads="1"/>
          </p:cNvSpPr>
          <p:nvPr/>
        </p:nvSpPr>
        <p:spPr bwMode="auto">
          <a:xfrm>
            <a:off x="0" y="2793467"/>
            <a:ext cx="10693400" cy="382324"/>
          </a:xfrm>
          <a:prstGeom prst="rect">
            <a:avLst/>
          </a:prstGeom>
          <a:noFill/>
          <a:ln w="9525">
            <a:noFill/>
            <a:miter lim="800000"/>
            <a:headEnd/>
            <a:tailEnd/>
          </a:ln>
          <a:effectLst/>
        </p:spPr>
        <p:txBody>
          <a:bodyPr vert="horz" wrap="square" lIns="104306" tIns="52153" rIns="104306" bIns="52153" numCol="1" anchor="ctr" anchorCtr="0" compatLnSpc="1">
            <a:prstTxWarp prst="textNoShape">
              <a:avLst/>
            </a:prstTxWarp>
            <a:spAutoFit/>
          </a:bodyPr>
          <a:lstStyle/>
          <a:p>
            <a:endParaRPr lang="ru-RU"/>
          </a:p>
        </p:txBody>
      </p:sp>
      <p:pic>
        <p:nvPicPr>
          <p:cNvPr id="45065" name="Рисунок 3" descr="http://www.city.kharkov.ua/assets/cache/images/gallery/6944/small/1e146e820c21bb2149dc7e0a06ddf5f2.jpg"/>
          <p:cNvPicPr>
            <a:picLocks noChangeAspect="1" noChangeArrowheads="1"/>
          </p:cNvPicPr>
          <p:nvPr/>
        </p:nvPicPr>
        <p:blipFill>
          <a:blip r:embed="rId5"/>
          <a:srcRect/>
          <a:stretch>
            <a:fillRect/>
          </a:stretch>
        </p:blipFill>
        <p:spPr bwMode="auto">
          <a:xfrm>
            <a:off x="4845444" y="4568269"/>
            <a:ext cx="3386252" cy="2133708"/>
          </a:xfrm>
          <a:prstGeom prst="rect">
            <a:avLst/>
          </a:prstGeom>
          <a:noFill/>
          <a:ln w="9525">
            <a:noFill/>
            <a:miter lim="800000"/>
            <a:headEnd/>
            <a:tailEnd/>
          </a:ln>
        </p:spPr>
      </p:pic>
      <p:pic>
        <p:nvPicPr>
          <p:cNvPr id="45066" name="Рисунок 7" descr="http://www.city.kharkov.ua/assets/cache/images/gallery/6944/small/fca55fdd79f9289ee1d2136bfd229d59.jpg"/>
          <p:cNvPicPr>
            <a:picLocks noChangeAspect="1" noChangeArrowheads="1"/>
          </p:cNvPicPr>
          <p:nvPr/>
        </p:nvPicPr>
        <p:blipFill>
          <a:blip r:embed="rId6"/>
          <a:srcRect/>
          <a:stretch>
            <a:fillRect/>
          </a:stretch>
        </p:blipFill>
        <p:spPr bwMode="auto">
          <a:xfrm>
            <a:off x="1503732" y="4331978"/>
            <a:ext cx="3216653" cy="2026843"/>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1219" y="472556"/>
            <a:ext cx="9624060" cy="505093"/>
          </a:xfrm>
        </p:spPr>
        <p:txBody>
          <a:bodyPr>
            <a:noAutofit/>
          </a:bodyPr>
          <a:lstStyle/>
          <a:p>
            <a:pPr algn="ctr"/>
            <a:r>
              <a:rPr lang="uk-UA" b="1" dirty="0" smtClean="0">
                <a:solidFill>
                  <a:srgbClr val="0070C0"/>
                </a:solidFill>
                <a:latin typeface="Comic Sans MS" pitchFamily="66" charset="0"/>
              </a:rPr>
              <a:t>ДЕВІЗ</a:t>
            </a:r>
            <a:endParaRPr lang="ru-RU" b="1" dirty="0">
              <a:solidFill>
                <a:srgbClr val="0070C0"/>
              </a:solidFill>
              <a:latin typeface="Comic Sans MS" pitchFamily="66" charset="0"/>
            </a:endParaRPr>
          </a:p>
        </p:txBody>
      </p:sp>
      <p:sp>
        <p:nvSpPr>
          <p:cNvPr id="3" name="Місце для вмісту 2"/>
          <p:cNvSpPr>
            <a:spLocks noGrp="1"/>
          </p:cNvSpPr>
          <p:nvPr>
            <p:ph sz="quarter" idx="1"/>
          </p:nvPr>
        </p:nvSpPr>
        <p:spPr>
          <a:xfrm>
            <a:off x="501219" y="1260193"/>
            <a:ext cx="9774504" cy="6064805"/>
          </a:xfrm>
        </p:spPr>
        <p:txBody>
          <a:bodyPr>
            <a:normAutofit/>
          </a:bodyPr>
          <a:lstStyle/>
          <a:p>
            <a:pPr algn="ctr">
              <a:buNone/>
            </a:pPr>
            <a:r>
              <a:rPr lang="uk-UA" b="1" dirty="0" smtClean="0">
                <a:solidFill>
                  <a:srgbClr val="00518E"/>
                </a:solidFill>
                <a:latin typeface="Comic Sans MS" pitchFamily="66" charset="0"/>
              </a:rPr>
              <a:t>“У співробітництві, при якому інтереси та</a:t>
            </a:r>
            <a:endParaRPr lang="ru-RU" b="1" dirty="0" smtClean="0">
              <a:solidFill>
                <a:srgbClr val="00518E"/>
              </a:solidFill>
              <a:latin typeface="Comic Sans MS" pitchFamily="66" charset="0"/>
            </a:endParaRPr>
          </a:p>
          <a:p>
            <a:pPr algn="ctr">
              <a:buNone/>
            </a:pPr>
            <a:r>
              <a:rPr lang="uk-UA" b="1" dirty="0" err="1" smtClean="0">
                <a:solidFill>
                  <a:srgbClr val="00518E"/>
                </a:solidFill>
                <a:latin typeface="Comic Sans MS" pitchFamily="66" charset="0"/>
              </a:rPr>
              <a:t>обов</a:t>
            </a:r>
            <a:r>
              <a:rPr lang="en-US" b="1" dirty="0" smtClean="0">
                <a:solidFill>
                  <a:srgbClr val="00518E"/>
                </a:solidFill>
                <a:latin typeface="Comic Sans MS" pitchFamily="66" charset="0"/>
              </a:rPr>
              <a:t>`</a:t>
            </a:r>
            <a:r>
              <a:rPr lang="uk-UA" b="1" dirty="0" err="1" smtClean="0">
                <a:solidFill>
                  <a:srgbClr val="00518E"/>
                </a:solidFill>
                <a:latin typeface="Comic Sans MS" pitchFamily="66" charset="0"/>
              </a:rPr>
              <a:t>язки</a:t>
            </a:r>
            <a:r>
              <a:rPr lang="uk-UA" b="1" dirty="0" smtClean="0">
                <a:solidFill>
                  <a:srgbClr val="00518E"/>
                </a:solidFill>
                <a:latin typeface="Comic Sans MS" pitchFamily="66" charset="0"/>
              </a:rPr>
              <a:t> учнів та вчителів знаходяться в гармонії, суть шкільного буття"</a:t>
            </a:r>
            <a:endParaRPr lang="ru-RU" b="1" dirty="0" smtClean="0">
              <a:solidFill>
                <a:srgbClr val="00518E"/>
              </a:solidFill>
              <a:latin typeface="Comic Sans MS" pitchFamily="66" charset="0"/>
            </a:endParaRPr>
          </a:p>
          <a:p>
            <a:pPr>
              <a:buNone/>
            </a:pPr>
            <a:r>
              <a:rPr lang="uk-UA" sz="2300" b="1" dirty="0" smtClean="0">
                <a:solidFill>
                  <a:srgbClr val="00518E"/>
                </a:solidFill>
                <a:latin typeface="Comic Sans MS" pitchFamily="66" charset="0"/>
              </a:rPr>
              <a:t>1. Рік народження - 1994</a:t>
            </a:r>
            <a:endParaRPr lang="ru-RU" sz="2300" dirty="0" smtClean="0">
              <a:solidFill>
                <a:srgbClr val="00518E"/>
              </a:solidFill>
              <a:latin typeface="Comic Sans MS" pitchFamily="66" charset="0"/>
            </a:endParaRPr>
          </a:p>
          <a:p>
            <a:pPr>
              <a:buNone/>
            </a:pPr>
            <a:r>
              <a:rPr lang="uk-UA" sz="2300" b="1" dirty="0" smtClean="0">
                <a:solidFill>
                  <a:srgbClr val="00518E"/>
                </a:solidFill>
                <a:latin typeface="Comic Sans MS" pitchFamily="66" charset="0"/>
              </a:rPr>
              <a:t>2. Рік реєстрації - 1999</a:t>
            </a:r>
            <a:endParaRPr lang="ru-RU" sz="2300" dirty="0" smtClean="0">
              <a:solidFill>
                <a:srgbClr val="00518E"/>
              </a:solidFill>
              <a:latin typeface="Comic Sans MS" pitchFamily="66" charset="0"/>
            </a:endParaRPr>
          </a:p>
          <a:p>
            <a:pPr>
              <a:buNone/>
            </a:pPr>
            <a:r>
              <a:rPr lang="uk-UA" sz="2300" b="1" dirty="0" smtClean="0">
                <a:solidFill>
                  <a:srgbClr val="00518E"/>
                </a:solidFill>
                <a:latin typeface="Comic Sans MS" pitchFamily="66" charset="0"/>
              </a:rPr>
              <a:t>3. Місце народження - загальноосвітня школа І-ІІІ ступенів № 135</a:t>
            </a:r>
            <a:endParaRPr lang="ru-RU" sz="2300" dirty="0" smtClean="0">
              <a:solidFill>
                <a:srgbClr val="00518E"/>
              </a:solidFill>
              <a:latin typeface="Comic Sans MS" pitchFamily="66" charset="0"/>
            </a:endParaRPr>
          </a:p>
          <a:p>
            <a:pPr>
              <a:buNone/>
            </a:pPr>
            <a:r>
              <a:rPr lang="uk-UA" sz="2300" b="1" dirty="0" smtClean="0">
                <a:solidFill>
                  <a:srgbClr val="00518E"/>
                </a:solidFill>
                <a:latin typeface="Comic Sans MS" pitchFamily="66" charset="0"/>
              </a:rPr>
              <a:t>4. Мета та задачі </a:t>
            </a:r>
            <a:r>
              <a:rPr lang="uk-UA" sz="2300" b="1" dirty="0" err="1" smtClean="0">
                <a:solidFill>
                  <a:srgbClr val="00518E"/>
                </a:solidFill>
                <a:latin typeface="Comic Sans MS" pitchFamily="66" charset="0"/>
              </a:rPr>
              <a:t>“ШІМу”</a:t>
            </a:r>
            <a:r>
              <a:rPr lang="uk-UA" sz="2300" b="1" dirty="0" smtClean="0">
                <a:solidFill>
                  <a:srgbClr val="00518E"/>
                </a:solidFill>
                <a:latin typeface="Comic Sans MS" pitchFamily="66" charset="0"/>
              </a:rPr>
              <a:t>:</a:t>
            </a:r>
            <a:endParaRPr lang="ru-RU" sz="2300" dirty="0" smtClean="0">
              <a:solidFill>
                <a:srgbClr val="00518E"/>
              </a:solidFill>
              <a:latin typeface="Comic Sans MS" pitchFamily="66" charset="0"/>
            </a:endParaRPr>
          </a:p>
          <a:p>
            <a:r>
              <a:rPr lang="uk-UA" sz="2300" dirty="0" smtClean="0">
                <a:solidFill>
                  <a:srgbClr val="00518E"/>
                </a:solidFill>
                <a:latin typeface="Comic Sans MS" pitchFamily="66" charset="0"/>
              </a:rPr>
              <a:t>виховання учнів, прищеплення любові до рідної школи, формування патріотизму,</a:t>
            </a:r>
            <a:endParaRPr lang="ru-RU" sz="2300" dirty="0" smtClean="0">
              <a:solidFill>
                <a:srgbClr val="00518E"/>
              </a:solidFill>
              <a:latin typeface="Comic Sans MS" pitchFamily="66" charset="0"/>
            </a:endParaRPr>
          </a:p>
          <a:p>
            <a:r>
              <a:rPr lang="uk-UA" sz="2300" dirty="0" smtClean="0">
                <a:solidFill>
                  <a:srgbClr val="00518E"/>
                </a:solidFill>
                <a:latin typeface="Comic Sans MS" pitchFamily="66" charset="0"/>
              </a:rPr>
              <a:t>всебічний розвиток особистості кожного учня через його співучасть в управлінні школою, формування активної громадської позиції</a:t>
            </a:r>
            <a:endParaRPr lang="ru-RU" sz="2300" dirty="0" smtClean="0">
              <a:solidFill>
                <a:srgbClr val="00518E"/>
              </a:solidFill>
              <a:latin typeface="Comic Sans MS" pitchFamily="66" charset="0"/>
            </a:endParaRPr>
          </a:p>
        </p:txBody>
      </p:sp>
      <p:pic>
        <p:nvPicPr>
          <p:cNvPr id="5" name="Picture 3"/>
          <p:cNvPicPr>
            <a:picLocks noChangeAspect="1" noChangeArrowheads="1"/>
          </p:cNvPicPr>
          <p:nvPr/>
        </p:nvPicPr>
        <p:blipFill>
          <a:blip r:embed="rId2"/>
          <a:srcRect/>
          <a:stretch>
            <a:fillRect/>
          </a:stretch>
        </p:blipFill>
        <p:spPr bwMode="auto">
          <a:xfrm>
            <a:off x="9273173" y="1"/>
            <a:ext cx="1420227" cy="1375500"/>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6" name="Picture 4" descr="http://school135.edu.kh.ua/files2/photogallery/8698/20170511_121522.jpg?size=100&amp;height=300"/>
          <p:cNvPicPr>
            <a:picLocks noChangeAspect="1" noChangeArrowheads="1"/>
          </p:cNvPicPr>
          <p:nvPr/>
        </p:nvPicPr>
        <p:blipFill>
          <a:blip r:embed="rId2"/>
          <a:srcRect/>
          <a:stretch>
            <a:fillRect/>
          </a:stretch>
        </p:blipFill>
        <p:spPr bwMode="auto">
          <a:xfrm>
            <a:off x="5096072" y="2284121"/>
            <a:ext cx="3425254" cy="2421985"/>
          </a:xfrm>
          <a:prstGeom prst="rect">
            <a:avLst/>
          </a:prstGeom>
          <a:noFill/>
        </p:spPr>
      </p:pic>
      <p:pic>
        <p:nvPicPr>
          <p:cNvPr id="44038" name="Picture 6" descr="http://school135.edu.kh.ua/files2/photogallery/8698/20170511_124724.jpg?size=100&amp;height=300"/>
          <p:cNvPicPr>
            <a:picLocks noChangeAspect="1" noChangeArrowheads="1"/>
          </p:cNvPicPr>
          <p:nvPr/>
        </p:nvPicPr>
        <p:blipFill>
          <a:blip r:embed="rId3"/>
          <a:srcRect/>
          <a:stretch>
            <a:fillRect/>
          </a:stretch>
        </p:blipFill>
        <p:spPr bwMode="auto">
          <a:xfrm>
            <a:off x="2004990" y="4883323"/>
            <a:ext cx="3341679" cy="2362889"/>
          </a:xfrm>
          <a:prstGeom prst="rect">
            <a:avLst/>
          </a:prstGeom>
          <a:noFill/>
        </p:spPr>
      </p:pic>
      <p:pic>
        <p:nvPicPr>
          <p:cNvPr id="44040" name="Picture 8" descr="http://school135.edu.kh.ua/files2/photogallery/8698/20170511_124351.jpg?size=100&amp;height=300"/>
          <p:cNvPicPr>
            <a:picLocks noChangeAspect="1" noChangeArrowheads="1"/>
          </p:cNvPicPr>
          <p:nvPr/>
        </p:nvPicPr>
        <p:blipFill>
          <a:blip r:embed="rId4"/>
          <a:srcRect/>
          <a:stretch>
            <a:fillRect/>
          </a:stretch>
        </p:blipFill>
        <p:spPr bwMode="auto">
          <a:xfrm>
            <a:off x="5513786" y="4095686"/>
            <a:ext cx="2506266" cy="3150526"/>
          </a:xfrm>
          <a:prstGeom prst="rect">
            <a:avLst/>
          </a:prstGeom>
          <a:noFill/>
        </p:spPr>
      </p:pic>
      <p:sp>
        <p:nvSpPr>
          <p:cNvPr id="11" name="Прямокутник 10"/>
          <p:cNvSpPr/>
          <p:nvPr/>
        </p:nvSpPr>
        <p:spPr>
          <a:xfrm>
            <a:off x="250591" y="236265"/>
            <a:ext cx="10108638" cy="1859651"/>
          </a:xfrm>
          <a:prstGeom prst="rect">
            <a:avLst/>
          </a:prstGeom>
        </p:spPr>
        <p:txBody>
          <a:bodyPr wrap="square" lIns="104306" tIns="52153" rIns="104306" bIns="52153">
            <a:spAutoFit/>
          </a:bodyPr>
          <a:lstStyle/>
          <a:p>
            <a:pPr algn="ctr"/>
            <a:r>
              <a:rPr lang="ru-RU" sz="1600" b="1" dirty="0">
                <a:solidFill>
                  <a:srgbClr val="00518E"/>
                </a:solidFill>
                <a:latin typeface="Comic Sans MS" pitchFamily="66" charset="0"/>
              </a:rPr>
              <a:t> </a:t>
            </a:r>
            <a:r>
              <a:rPr lang="ru-RU" b="1" dirty="0" smtClean="0">
                <a:solidFill>
                  <a:srgbClr val="00518E"/>
                </a:solidFill>
                <a:latin typeface="Comic Sans MS" pitchFamily="66" charset="0"/>
              </a:rPr>
              <a:t>Свято </a:t>
            </a:r>
            <a:r>
              <a:rPr lang="ru-RU" b="1" dirty="0">
                <a:solidFill>
                  <a:srgbClr val="00518E"/>
                </a:solidFill>
                <a:latin typeface="Comic Sans MS" pitchFamily="66" charset="0"/>
              </a:rPr>
              <a:t>"</a:t>
            </a:r>
            <a:r>
              <a:rPr lang="ru-RU" b="1" dirty="0" err="1">
                <a:solidFill>
                  <a:srgbClr val="00518E"/>
                </a:solidFill>
                <a:latin typeface="Comic Sans MS" pitchFamily="66" charset="0"/>
              </a:rPr>
              <a:t>Обдарованість</a:t>
            </a:r>
            <a:r>
              <a:rPr lang="ru-RU" b="1" dirty="0">
                <a:solidFill>
                  <a:srgbClr val="00518E"/>
                </a:solidFill>
                <a:latin typeface="Comic Sans MS" pitchFamily="66" charset="0"/>
              </a:rPr>
              <a:t> - </a:t>
            </a:r>
            <a:r>
              <a:rPr lang="ru-RU" b="1" dirty="0" smtClean="0">
                <a:solidFill>
                  <a:srgbClr val="00518E"/>
                </a:solidFill>
                <a:latin typeface="Comic Sans MS" pitchFamily="66" charset="0"/>
              </a:rPr>
              <a:t>2017" </a:t>
            </a:r>
          </a:p>
          <a:p>
            <a:pPr algn="ctr">
              <a:lnSpc>
                <a:spcPct val="150000"/>
              </a:lnSpc>
            </a:pPr>
            <a:r>
              <a:rPr lang="ru-RU" sz="1600" b="1" dirty="0" smtClean="0">
                <a:solidFill>
                  <a:srgbClr val="00518E"/>
                </a:solidFill>
                <a:latin typeface="Comic Sans MS" pitchFamily="66" charset="0"/>
              </a:rPr>
              <a:t>	</a:t>
            </a:r>
            <a:r>
              <a:rPr lang="ru-RU" sz="1600" b="1" dirty="0" err="1" smtClean="0">
                <a:solidFill>
                  <a:srgbClr val="00518E"/>
                </a:solidFill>
                <a:latin typeface="Comic Sans MS" pitchFamily="66" charset="0"/>
              </a:rPr>
              <a:t>Кращі</a:t>
            </a:r>
            <a:r>
              <a:rPr lang="ru-RU" sz="1600" b="1" dirty="0" smtClean="0">
                <a:solidFill>
                  <a:srgbClr val="00518E"/>
                </a:solidFill>
                <a:latin typeface="Comic Sans MS" pitchFamily="66" charset="0"/>
              </a:rPr>
              <a:t> </a:t>
            </a:r>
            <a:r>
              <a:rPr lang="ru-RU" sz="1600" b="1" dirty="0" err="1">
                <a:solidFill>
                  <a:srgbClr val="00518E"/>
                </a:solidFill>
                <a:latin typeface="Comic Sans MS" pitchFamily="66" charset="0"/>
              </a:rPr>
              <a:t>учні</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школи</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які</a:t>
            </a:r>
            <a:r>
              <a:rPr lang="ru-RU" sz="1600" b="1" dirty="0">
                <a:solidFill>
                  <a:srgbClr val="00518E"/>
                </a:solidFill>
                <a:latin typeface="Comic Sans MS" pitchFamily="66" charset="0"/>
              </a:rPr>
              <a:t> взяли участь та стали </a:t>
            </a:r>
            <a:r>
              <a:rPr lang="ru-RU" sz="1600" b="1" dirty="0" err="1">
                <a:solidFill>
                  <a:srgbClr val="00518E"/>
                </a:solidFill>
                <a:latin typeface="Comic Sans MS" pitchFamily="66" charset="0"/>
              </a:rPr>
              <a:t>переможцями</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районних</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міських</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Всеукраїнських</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змагань</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були</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нагороджені</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почесними</a:t>
            </a:r>
            <a:r>
              <a:rPr lang="ru-RU" sz="1600" b="1" dirty="0">
                <a:solidFill>
                  <a:srgbClr val="00518E"/>
                </a:solidFill>
                <a:latin typeface="Comic Sans MS" pitchFamily="66" charset="0"/>
              </a:rPr>
              <a:t> грамотами, батьки </a:t>
            </a:r>
            <a:r>
              <a:rPr lang="ru-RU" sz="1600" b="1" dirty="0" err="1">
                <a:solidFill>
                  <a:srgbClr val="00518E"/>
                </a:solidFill>
                <a:latin typeface="Comic Sans MS" pitchFamily="66" charset="0"/>
              </a:rPr>
              <a:t>учнів</a:t>
            </a:r>
            <a:r>
              <a:rPr lang="ru-RU" sz="1600" b="1" dirty="0">
                <a:solidFill>
                  <a:srgbClr val="00518E"/>
                </a:solidFill>
                <a:latin typeface="Comic Sans MS" pitchFamily="66" charset="0"/>
              </a:rPr>
              <a:t> - </a:t>
            </a:r>
            <a:r>
              <a:rPr lang="ru-RU" sz="1600" b="1" dirty="0" err="1">
                <a:solidFill>
                  <a:srgbClr val="00518E"/>
                </a:solidFill>
                <a:latin typeface="Comic Sans MS" pitchFamily="66" charset="0"/>
              </a:rPr>
              <a:t>подяками</a:t>
            </a:r>
            <a:r>
              <a:rPr lang="ru-RU" sz="1600" b="1" dirty="0">
                <a:solidFill>
                  <a:srgbClr val="00518E"/>
                </a:solidFill>
                <a:latin typeface="Comic Sans MS" pitchFamily="66" charset="0"/>
              </a:rPr>
              <a:t> за </a:t>
            </a:r>
            <a:r>
              <a:rPr lang="ru-RU" sz="1600" b="1" dirty="0" err="1">
                <a:solidFill>
                  <a:srgbClr val="00518E"/>
                </a:solidFill>
                <a:latin typeface="Comic Sans MS" pitchFamily="66" charset="0"/>
              </a:rPr>
              <a:t>виховання</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Абсолютним</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переможцем</a:t>
            </a:r>
            <a:r>
              <a:rPr lang="ru-RU" sz="1600" b="1" dirty="0">
                <a:solidFill>
                  <a:srgbClr val="00518E"/>
                </a:solidFill>
                <a:latin typeface="Comic Sans MS" pitchFamily="66" charset="0"/>
              </a:rPr>
              <a:t> став </a:t>
            </a:r>
            <a:r>
              <a:rPr lang="ru-RU" sz="1600" b="1" dirty="0" err="1">
                <a:solidFill>
                  <a:srgbClr val="00518E"/>
                </a:solidFill>
                <a:latin typeface="Comic Sans MS" pitchFamily="66" charset="0"/>
              </a:rPr>
              <a:t>учень</a:t>
            </a:r>
            <a:r>
              <a:rPr lang="ru-RU" sz="1600" b="1" dirty="0">
                <a:solidFill>
                  <a:srgbClr val="00518E"/>
                </a:solidFill>
                <a:latin typeface="Comic Sans MS" pitchFamily="66" charset="0"/>
              </a:rPr>
              <a:t> 8-А </a:t>
            </a:r>
            <a:r>
              <a:rPr lang="ru-RU" sz="1600" b="1" dirty="0" err="1">
                <a:solidFill>
                  <a:srgbClr val="00518E"/>
                </a:solidFill>
                <a:latin typeface="Comic Sans MS" pitchFamily="66" charset="0"/>
              </a:rPr>
              <a:t>класу</a:t>
            </a:r>
            <a:r>
              <a:rPr lang="ru-RU" sz="1600" b="1" dirty="0">
                <a:solidFill>
                  <a:srgbClr val="00518E"/>
                </a:solidFill>
                <a:latin typeface="Comic Sans MS" pitchFamily="66" charset="0"/>
              </a:rPr>
              <a:t> Стрельцов </a:t>
            </a:r>
            <a:r>
              <a:rPr lang="ru-RU" sz="1600" b="1" dirty="0" err="1" smtClean="0">
                <a:solidFill>
                  <a:srgbClr val="00518E"/>
                </a:solidFill>
                <a:latin typeface="Comic Sans MS" pitchFamily="66" charset="0"/>
              </a:rPr>
              <a:t>Олексій</a:t>
            </a:r>
            <a:r>
              <a:rPr lang="ru-RU" sz="1600" b="1" dirty="0" smtClean="0">
                <a:solidFill>
                  <a:srgbClr val="00518E"/>
                </a:solidFill>
                <a:latin typeface="Comic Sans MS" pitchFamily="66" charset="0"/>
              </a:rPr>
              <a:t>, </a:t>
            </a:r>
            <a:r>
              <a:rPr lang="ru-RU" sz="1600" b="1" dirty="0" err="1" smtClean="0">
                <a:solidFill>
                  <a:srgbClr val="00518E"/>
                </a:solidFill>
                <a:latin typeface="Comic Sans MS" pitchFamily="66" charset="0"/>
              </a:rPr>
              <a:t>який</a:t>
            </a:r>
            <a:r>
              <a:rPr lang="ru-RU" sz="1600" b="1" dirty="0" smtClean="0">
                <a:solidFill>
                  <a:srgbClr val="00518E"/>
                </a:solidFill>
                <a:latin typeface="Comic Sans MS" pitchFamily="66" charset="0"/>
              </a:rPr>
              <a:t> </a:t>
            </a:r>
            <a:r>
              <a:rPr lang="ru-RU" sz="1600" b="1" dirty="0" err="1">
                <a:solidFill>
                  <a:srgbClr val="00518E"/>
                </a:solidFill>
                <a:latin typeface="Comic Sans MS" pitchFamily="66" charset="0"/>
              </a:rPr>
              <a:t>був</a:t>
            </a:r>
            <a:r>
              <a:rPr lang="ru-RU" sz="1600" b="1" dirty="0">
                <a:solidFill>
                  <a:srgbClr val="00518E"/>
                </a:solidFill>
                <a:latin typeface="Comic Sans MS" pitchFamily="66" charset="0"/>
              </a:rPr>
              <a:t> </a:t>
            </a:r>
            <a:r>
              <a:rPr lang="ru-RU" sz="1600" b="1" dirty="0" err="1">
                <a:solidFill>
                  <a:srgbClr val="00518E"/>
                </a:solidFill>
                <a:latin typeface="Comic Sans MS" pitchFamily="66" charset="0"/>
              </a:rPr>
              <a:t>нагороджений</a:t>
            </a:r>
            <a:r>
              <a:rPr lang="ru-RU" sz="1600" b="1" dirty="0">
                <a:solidFill>
                  <a:srgbClr val="00518E"/>
                </a:solidFill>
                <a:latin typeface="Comic Sans MS" pitchFamily="66" charset="0"/>
              </a:rPr>
              <a:t> </a:t>
            </a:r>
            <a:r>
              <a:rPr lang="ru-RU" sz="1600" b="1" dirty="0" err="1" smtClean="0">
                <a:solidFill>
                  <a:srgbClr val="00518E"/>
                </a:solidFill>
                <a:latin typeface="Comic Sans MS" pitchFamily="66" charset="0"/>
              </a:rPr>
              <a:t>пам</a:t>
            </a:r>
            <a:r>
              <a:rPr lang="en-US" sz="1600" b="1" dirty="0" smtClean="0">
                <a:solidFill>
                  <a:srgbClr val="00518E"/>
                </a:solidFill>
                <a:latin typeface="Comic Sans MS" pitchFamily="66" charset="0"/>
              </a:rPr>
              <a:t>`</a:t>
            </a:r>
            <a:r>
              <a:rPr lang="ru-RU" sz="1600" b="1" dirty="0" err="1" smtClean="0">
                <a:solidFill>
                  <a:srgbClr val="00518E"/>
                </a:solidFill>
                <a:latin typeface="Comic Sans MS" pitchFamily="66" charset="0"/>
              </a:rPr>
              <a:t>ятними</a:t>
            </a:r>
            <a:r>
              <a:rPr lang="ru-RU" sz="1600" b="1" dirty="0" smtClean="0">
                <a:solidFill>
                  <a:srgbClr val="00518E"/>
                </a:solidFill>
                <a:latin typeface="Comic Sans MS" pitchFamily="66" charset="0"/>
              </a:rPr>
              <a:t> призами </a:t>
            </a:r>
            <a:endParaRPr lang="ru-RU" sz="1600" b="1" dirty="0">
              <a:solidFill>
                <a:srgbClr val="00518E"/>
              </a:solidFill>
              <a:latin typeface="Comic Sans MS" pitchFamily="66" charset="0"/>
            </a:endParaRPr>
          </a:p>
        </p:txBody>
      </p:sp>
      <p:pic>
        <p:nvPicPr>
          <p:cNvPr id="44034" name="Picture 2" descr="http://school135.edu.kh.ua/files2/photogallery/8698/20170511_123155.jpg?size=100&amp;height=300"/>
          <p:cNvPicPr>
            <a:picLocks noChangeAspect="1" noChangeArrowheads="1"/>
          </p:cNvPicPr>
          <p:nvPr/>
        </p:nvPicPr>
        <p:blipFill>
          <a:blip r:embed="rId5"/>
          <a:srcRect/>
          <a:stretch>
            <a:fillRect/>
          </a:stretch>
        </p:blipFill>
        <p:spPr bwMode="auto">
          <a:xfrm>
            <a:off x="1336647" y="2284121"/>
            <a:ext cx="3759425" cy="2658276"/>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NjosruHoftA.jpg"/>
          <p:cNvPicPr>
            <a:picLocks noChangeAspect="1"/>
          </p:cNvPicPr>
          <p:nvPr/>
        </p:nvPicPr>
        <p:blipFill>
          <a:blip r:embed="rId3"/>
          <a:stretch>
            <a:fillRect/>
          </a:stretch>
        </p:blipFill>
        <p:spPr>
          <a:xfrm>
            <a:off x="6349213" y="315028"/>
            <a:ext cx="3759425" cy="3544367"/>
          </a:xfrm>
          <a:prstGeom prst="rect">
            <a:avLst/>
          </a:prstGeom>
          <a:ln>
            <a:noFill/>
          </a:ln>
          <a:effectLst>
            <a:outerShdw blurRad="292100" dist="139700" dir="2700000" algn="tl" rotWithShape="0">
              <a:srgbClr val="333333">
                <a:alpha val="65000"/>
              </a:srgbClr>
            </a:outerShdw>
            <a:reflection blurRad="6350" stA="52000" endA="300" endPos="35000" dir="5400000" sy="-100000" algn="bl" rotWithShape="0"/>
            <a:softEdge rad="31750"/>
          </a:effectLst>
        </p:spPr>
      </p:pic>
      <p:sp>
        <p:nvSpPr>
          <p:cNvPr id="4" name="TextBox 3"/>
          <p:cNvSpPr txBox="1"/>
          <p:nvPr/>
        </p:nvSpPr>
        <p:spPr>
          <a:xfrm>
            <a:off x="751848" y="393793"/>
            <a:ext cx="5096109" cy="4583474"/>
          </a:xfrm>
          <a:prstGeom prst="rect">
            <a:avLst/>
          </a:prstGeom>
          <a:noFill/>
        </p:spPr>
        <p:txBody>
          <a:bodyPr wrap="square" lIns="104306" tIns="52153" rIns="104306" bIns="52153" rtlCol="0">
            <a:spAutoFit/>
          </a:bodyPr>
          <a:lstStyle/>
          <a:p>
            <a:pPr algn="ctr"/>
            <a:r>
              <a:rPr lang="uk-UA" sz="3700" b="1" dirty="0" smtClean="0">
                <a:solidFill>
                  <a:schemeClr val="accent5">
                    <a:lumMod val="50000"/>
                  </a:schemeClr>
                </a:solidFill>
                <a:latin typeface="Comic Sans MS" pitchFamily="66" charset="0"/>
              </a:rPr>
              <a:t>Участь в конкурсі </a:t>
            </a:r>
            <a:r>
              <a:rPr lang="uk-UA" sz="3700" b="1" dirty="0" err="1" smtClean="0">
                <a:solidFill>
                  <a:schemeClr val="accent5">
                    <a:lumMod val="50000"/>
                  </a:schemeClr>
                </a:solidFill>
                <a:latin typeface="Comic Sans MS" pitchFamily="66" charset="0"/>
              </a:rPr>
              <a:t>“Учень</a:t>
            </a:r>
            <a:r>
              <a:rPr lang="uk-UA" sz="3700" b="1" dirty="0" smtClean="0">
                <a:solidFill>
                  <a:schemeClr val="accent5">
                    <a:lumMod val="50000"/>
                  </a:schemeClr>
                </a:solidFill>
                <a:latin typeface="Comic Sans MS" pitchFamily="66" charset="0"/>
              </a:rPr>
              <a:t> року - 2017” </a:t>
            </a:r>
          </a:p>
          <a:p>
            <a:pPr algn="ctr"/>
            <a:r>
              <a:rPr lang="uk-UA" sz="3700" b="1" dirty="0" smtClean="0">
                <a:solidFill>
                  <a:schemeClr val="accent5">
                    <a:lumMod val="50000"/>
                  </a:schemeClr>
                </a:solidFill>
                <a:latin typeface="Comic Sans MS" pitchFamily="66" charset="0"/>
              </a:rPr>
              <a:t>в номінації </a:t>
            </a:r>
            <a:r>
              <a:rPr lang="uk-UA" sz="3700" b="1" dirty="0" err="1" smtClean="0">
                <a:solidFill>
                  <a:schemeClr val="accent5">
                    <a:lumMod val="50000"/>
                  </a:schemeClr>
                </a:solidFill>
                <a:latin typeface="Comic Sans MS" pitchFamily="66" charset="0"/>
              </a:rPr>
              <a:t>“Лідер”</a:t>
            </a:r>
            <a:endParaRPr lang="uk-UA" sz="3700" b="1" dirty="0" smtClean="0">
              <a:solidFill>
                <a:schemeClr val="accent5">
                  <a:lumMod val="50000"/>
                </a:schemeClr>
              </a:solidFill>
              <a:latin typeface="Comic Sans MS" pitchFamily="66" charset="0"/>
            </a:endParaRPr>
          </a:p>
          <a:p>
            <a:pPr algn="ctr"/>
            <a:r>
              <a:rPr lang="uk-UA" dirty="0" smtClean="0">
                <a:latin typeface="Comic Sans MS" pitchFamily="66" charset="0"/>
              </a:rPr>
              <a:t>  </a:t>
            </a:r>
            <a:r>
              <a:rPr lang="uk-UA" dirty="0" smtClean="0">
                <a:solidFill>
                  <a:srgbClr val="421C5E"/>
                </a:solidFill>
                <a:latin typeface="Comic Sans MS" pitchFamily="66" charset="0"/>
              </a:rPr>
              <a:t>Мене звуть Марія Коломійцева, я учениця 10-А класу  КЗ  “ХЗОШ №135 ім. К.Ф. Ольшанського”. </a:t>
            </a:r>
          </a:p>
          <a:p>
            <a:pPr algn="ctr"/>
            <a:r>
              <a:rPr lang="uk-UA" dirty="0" smtClean="0">
                <a:solidFill>
                  <a:srgbClr val="421C5E"/>
                </a:solidFill>
                <a:latin typeface="Comic Sans MS" pitchFamily="66" charset="0"/>
              </a:rPr>
              <a:t>   Впродовж десяти років я навчаюсь на “ відмінно ”, маю безліч захоплень і уподобань, а також беру активну участь у житті своєї школи та класу</a:t>
            </a:r>
          </a:p>
          <a:p>
            <a:r>
              <a:rPr lang="uk-UA" dirty="0" smtClean="0">
                <a:solidFill>
                  <a:srgbClr val="421C5E"/>
                </a:solidFill>
                <a:latin typeface="Comic Sans MS" pitchFamily="66" charset="0"/>
              </a:rPr>
              <a:t>  </a:t>
            </a:r>
          </a:p>
          <a:p>
            <a:r>
              <a:rPr lang="uk-UA" dirty="0" smtClean="0">
                <a:latin typeface="Comic Sans MS" pitchFamily="66" charset="0"/>
              </a:rPr>
              <a:t>   </a:t>
            </a:r>
          </a:p>
          <a:p>
            <a:endParaRPr lang="uk-UA" dirty="0" smtClean="0">
              <a:latin typeface="Comic Sans MS" pitchFamily="66" charset="0"/>
            </a:endParaRPr>
          </a:p>
        </p:txBody>
      </p:sp>
      <p:sp>
        <p:nvSpPr>
          <p:cNvPr id="3" name="TextBox 2"/>
          <p:cNvSpPr txBox="1"/>
          <p:nvPr/>
        </p:nvSpPr>
        <p:spPr>
          <a:xfrm>
            <a:off x="918933" y="3780632"/>
            <a:ext cx="5096109" cy="3706310"/>
          </a:xfrm>
          <a:prstGeom prst="rect">
            <a:avLst/>
          </a:prstGeom>
          <a:noFill/>
        </p:spPr>
        <p:txBody>
          <a:bodyPr wrap="square" lIns="104306" tIns="52153" rIns="104306" bIns="52153" rtlCol="0">
            <a:spAutoFit/>
          </a:bodyPr>
          <a:lstStyle/>
          <a:p>
            <a:pPr algn="ctr"/>
            <a:endParaRPr lang="uk-UA" sz="3200" b="1" dirty="0" smtClean="0">
              <a:solidFill>
                <a:schemeClr val="accent5">
                  <a:lumMod val="50000"/>
                </a:schemeClr>
              </a:solidFill>
              <a:latin typeface="Comic Sans MS" pitchFamily="66" charset="0"/>
            </a:endParaRPr>
          </a:p>
          <a:p>
            <a:pPr algn="ctr"/>
            <a:r>
              <a:rPr lang="uk-UA" sz="3200" b="1" dirty="0" smtClean="0">
                <a:solidFill>
                  <a:schemeClr val="accent5">
                    <a:lumMod val="50000"/>
                  </a:schemeClr>
                </a:solidFill>
                <a:latin typeface="Comic Sans MS" pitchFamily="66" charset="0"/>
              </a:rPr>
              <a:t>Чому я беру участь у конкурсі “Учень </a:t>
            </a:r>
            <a:r>
              <a:rPr lang="uk-UA" sz="3200" b="1" dirty="0" err="1" smtClean="0">
                <a:solidFill>
                  <a:schemeClr val="accent5">
                    <a:lumMod val="50000"/>
                  </a:schemeClr>
                </a:solidFill>
                <a:latin typeface="Comic Sans MS" pitchFamily="66" charset="0"/>
              </a:rPr>
              <a:t>року”</a:t>
            </a:r>
            <a:r>
              <a:rPr lang="uk-UA" sz="3200" b="1" dirty="0" smtClean="0">
                <a:solidFill>
                  <a:schemeClr val="accent5">
                    <a:lumMod val="50000"/>
                  </a:schemeClr>
                </a:solidFill>
                <a:latin typeface="Comic Sans MS" pitchFamily="66" charset="0"/>
              </a:rPr>
              <a:t>?</a:t>
            </a:r>
            <a:r>
              <a:rPr lang="uk-UA" sz="2300" dirty="0" smtClean="0">
                <a:latin typeface="Comic Sans MS" pitchFamily="66" charset="0"/>
              </a:rPr>
              <a:t>     </a:t>
            </a:r>
          </a:p>
          <a:p>
            <a:pPr algn="ctr"/>
            <a:r>
              <a:rPr lang="uk-UA" sz="2300" dirty="0" smtClean="0">
                <a:solidFill>
                  <a:srgbClr val="421C5E"/>
                </a:solidFill>
                <a:latin typeface="Comic Sans MS" pitchFamily="66" charset="0"/>
              </a:rPr>
              <a:t>   Я вирішила взяти участь у конкурсі “Учень року” у номінації “Лідер року”, оскільки вважаю себе справжнім лідером свого класу та школи</a:t>
            </a:r>
          </a:p>
          <a:p>
            <a:pPr algn="ctr"/>
            <a:r>
              <a:rPr lang="uk-UA" sz="2300" dirty="0" smtClean="0">
                <a:solidFill>
                  <a:srgbClr val="002060"/>
                </a:solidFill>
                <a:latin typeface="Comic Sans MS" pitchFamily="66" charset="0"/>
              </a:rPr>
              <a:t>     </a:t>
            </a:r>
            <a:endParaRPr lang="ru-RU" sz="2300" dirty="0">
              <a:solidFill>
                <a:srgbClr val="002060"/>
              </a:solidFill>
              <a:latin typeface="Comic Sans MS" pitchFamily="66" charset="0"/>
            </a:endParaRPr>
          </a:p>
        </p:txBody>
      </p:sp>
      <p:pic>
        <p:nvPicPr>
          <p:cNvPr id="1026" name="Picture 2"/>
          <p:cNvPicPr>
            <a:picLocks noChangeAspect="1" noChangeArrowheads="1"/>
          </p:cNvPicPr>
          <p:nvPr/>
        </p:nvPicPr>
        <p:blipFill>
          <a:blip r:embed="rId4">
            <a:lum contrast="10000"/>
          </a:blip>
          <a:srcRect/>
          <a:stretch>
            <a:fillRect/>
          </a:stretch>
        </p:blipFill>
        <p:spPr bwMode="auto">
          <a:xfrm>
            <a:off x="6432756" y="3938159"/>
            <a:ext cx="3675882" cy="3424667"/>
          </a:xfrm>
          <a:prstGeom prst="rect">
            <a:avLst/>
          </a:prstGeom>
          <a:ln>
            <a:noFill/>
          </a:ln>
          <a:effectLst>
            <a:outerShdw blurRad="292100" dist="139700" dir="2700000" algn="tl" rotWithShape="0">
              <a:srgbClr val="333333">
                <a:alpha val="65000"/>
              </a:srgbClr>
            </a:outerShdw>
            <a:softEdge rad="63500"/>
          </a:effectLst>
        </p:spPr>
      </p:pic>
    </p:spTree>
    <p:custDataLst>
      <p:tags r:id="rId1"/>
    </p:custDataLst>
  </p:cSld>
  <p:clrMapOvr>
    <a:masterClrMapping/>
  </p:clrMapOvr>
  <p:transition advTm="31637">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4">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9"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ppt_x</p:attrName>
                                        </p:attrNameLst>
                                      </p:cBhvr>
                                      <p:tavLst>
                                        <p:tav tm="0">
                                          <p:val>
                                            <p:strVal val="#ppt_x-.2"/>
                                          </p:val>
                                        </p:tav>
                                        <p:tav tm="100000">
                                          <p:val>
                                            <p:strVal val="#ppt_x"/>
                                          </p:val>
                                        </p:tav>
                                      </p:tavLst>
                                    </p:anim>
                                    <p:anim calcmode="lin" valueType="num">
                                      <p:cBhvr>
                                        <p:cTn id="15" dur="1000" fill="hold"/>
                                        <p:tgtEl>
                                          <p:spTgt spid="4">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6" dur="1000"/>
                                        <p:tgtEl>
                                          <p:spTgt spid="4">
                                            <p:txEl>
                                              <p:pRg st="1" end="1"/>
                                            </p:txEl>
                                          </p:spTgt>
                                        </p:tgtEl>
                                      </p:cBhvr>
                                    </p:animEffect>
                                  </p:childTnLst>
                                </p:cTn>
                              </p:par>
                              <p:par>
                                <p:cTn id="17" presetID="37" presetClass="entr" presetSubtype="0" fill="hold" nodeType="with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animEffect transition="in" filter="fade">
                                      <p:cBhvr>
                                        <p:cTn id="19" dur="1000"/>
                                        <p:tgtEl>
                                          <p:spTgt spid="4">
                                            <p:txEl>
                                              <p:pRg st="3" end="3"/>
                                            </p:txEl>
                                          </p:spTgt>
                                        </p:tgtEl>
                                      </p:cBhvr>
                                    </p:animEffect>
                                    <p:anim calcmode="lin" valueType="num">
                                      <p:cBhvr>
                                        <p:cTn id="20"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4">
                                            <p:txEl>
                                              <p:pRg st="3" end="3"/>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4">
                                            <p:txEl>
                                              <p:pRg st="3" end="3"/>
                                            </p:txEl>
                                          </p:spTgt>
                                        </p:tgtEl>
                                        <p:attrNameLst>
                                          <p:attrName>ppt_y</p:attrName>
                                        </p:attrNameLst>
                                      </p:cBhvr>
                                      <p:tavLst>
                                        <p:tav tm="0">
                                          <p:val>
                                            <p:strVal val="#ppt_y-.03"/>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9"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 calcmode="lin" valueType="num">
                                      <p:cBhvr>
                                        <p:cTn id="27" dur="1000" fill="hold"/>
                                        <p:tgtEl>
                                          <p:spTgt spid="3">
                                            <p:txEl>
                                              <p:pRg st="1" end="1"/>
                                            </p:txEl>
                                          </p:spTgt>
                                        </p:tgtEl>
                                        <p:attrNameLst>
                                          <p:attrName>ppt_x</p:attrName>
                                        </p:attrNameLst>
                                      </p:cBhvr>
                                      <p:tavLst>
                                        <p:tav tm="0">
                                          <p:val>
                                            <p:strVal val="#ppt_x-.2"/>
                                          </p:val>
                                        </p:tav>
                                        <p:tav tm="100000">
                                          <p:val>
                                            <p:strVal val="#ppt_x"/>
                                          </p:val>
                                        </p:tav>
                                      </p:tavLst>
                                    </p:anim>
                                    <p:anim calcmode="lin" valueType="num">
                                      <p:cBhvr>
                                        <p:cTn id="28" dur="1000" fill="hold"/>
                                        <p:tgtEl>
                                          <p:spTgt spid="3">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29" dur="1000"/>
                                        <p:tgtEl>
                                          <p:spTgt spid="3">
                                            <p:txEl>
                                              <p:pRg st="1" end="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37" presetClass="entr" presetSubtype="0" fill="hold" nodeType="click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Effect transition="in" filter="fade">
                                      <p:cBhvr>
                                        <p:cTn id="34" dur="1000"/>
                                        <p:tgtEl>
                                          <p:spTgt spid="3">
                                            <p:txEl>
                                              <p:pRg st="2" end="2"/>
                                            </p:txEl>
                                          </p:spTgt>
                                        </p:tgtEl>
                                      </p:cBhvr>
                                    </p:animEffect>
                                    <p:anim calcmode="lin" valueType="num">
                                      <p:cBhvr>
                                        <p:cTn id="3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6" dur="900" decel="100000" fill="hold"/>
                                        <p:tgtEl>
                                          <p:spTgt spid="3">
                                            <p:txEl>
                                              <p:pRg st="2" end="2"/>
                                            </p:txEl>
                                          </p:spTgt>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
                                            <p:txEl>
                                              <p:pRg st="2" end="2"/>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Рисунок 12" descr="C:\Documents and Settings\Владелец\Local Settings\Temp\Rar$DIa0.518\20170518_091348.jpg"/>
          <p:cNvPicPr/>
          <p:nvPr/>
        </p:nvPicPr>
        <p:blipFill>
          <a:blip r:embed="rId2" cstate="print"/>
          <a:srcRect/>
          <a:stretch>
            <a:fillRect/>
          </a:stretch>
        </p:blipFill>
        <p:spPr bwMode="auto">
          <a:xfrm>
            <a:off x="918933" y="1654011"/>
            <a:ext cx="3425254" cy="2441675"/>
          </a:xfrm>
          <a:prstGeom prst="rect">
            <a:avLst/>
          </a:prstGeom>
          <a:noFill/>
          <a:ln w="9525">
            <a:noFill/>
            <a:miter lim="800000"/>
            <a:headEnd/>
            <a:tailEnd/>
          </a:ln>
        </p:spPr>
      </p:pic>
      <p:pic>
        <p:nvPicPr>
          <p:cNvPr id="10" name="Рисунок 9" descr="C:\Documents and Settings\Владелец\Local Settings\Temporary Internet Files\Content.Word\20170518_092327.jpg"/>
          <p:cNvPicPr/>
          <p:nvPr/>
        </p:nvPicPr>
        <p:blipFill>
          <a:blip r:embed="rId3" cstate="print"/>
          <a:srcRect/>
          <a:stretch>
            <a:fillRect/>
          </a:stretch>
        </p:blipFill>
        <p:spPr bwMode="auto">
          <a:xfrm>
            <a:off x="4344187" y="1654011"/>
            <a:ext cx="2088569" cy="2317118"/>
          </a:xfrm>
          <a:prstGeom prst="rect">
            <a:avLst/>
          </a:prstGeom>
          <a:noFill/>
          <a:ln w="9525">
            <a:noFill/>
            <a:miter lim="800000"/>
            <a:headEnd/>
            <a:tailEnd/>
          </a:ln>
        </p:spPr>
      </p:pic>
      <p:pic>
        <p:nvPicPr>
          <p:cNvPr id="11" name="Рисунок 10" descr="C:\Documents and Settings\Владелец\Local Settings\Temp\Rar$DIa0.661\20170518_104805.jpg"/>
          <p:cNvPicPr/>
          <p:nvPr/>
        </p:nvPicPr>
        <p:blipFill>
          <a:blip r:embed="rId4" cstate="print"/>
          <a:srcRect/>
          <a:stretch>
            <a:fillRect/>
          </a:stretch>
        </p:blipFill>
        <p:spPr bwMode="auto">
          <a:xfrm>
            <a:off x="835390" y="4016923"/>
            <a:ext cx="4511310" cy="2993021"/>
          </a:xfrm>
          <a:prstGeom prst="rect">
            <a:avLst/>
          </a:prstGeom>
          <a:noFill/>
          <a:ln w="9525">
            <a:noFill/>
            <a:miter lim="800000"/>
            <a:headEnd/>
            <a:tailEnd/>
          </a:ln>
        </p:spPr>
      </p:pic>
      <p:pic>
        <p:nvPicPr>
          <p:cNvPr id="12" name="Рисунок 11" descr="C:\Documents and Settings\Владелец\Local Settings\Temp\Rar$DIa0.331\20170518_091620.jpg"/>
          <p:cNvPicPr/>
          <p:nvPr/>
        </p:nvPicPr>
        <p:blipFill>
          <a:blip r:embed="rId5" cstate="print"/>
          <a:srcRect/>
          <a:stretch>
            <a:fillRect/>
          </a:stretch>
        </p:blipFill>
        <p:spPr bwMode="auto">
          <a:xfrm>
            <a:off x="6349213" y="4331977"/>
            <a:ext cx="3592339" cy="2205384"/>
          </a:xfrm>
          <a:prstGeom prst="rect">
            <a:avLst/>
          </a:prstGeom>
          <a:noFill/>
          <a:ln w="9525">
            <a:noFill/>
            <a:miter lim="800000"/>
            <a:headEnd/>
            <a:tailEnd/>
          </a:ln>
        </p:spPr>
      </p:pic>
      <p:pic>
        <p:nvPicPr>
          <p:cNvPr id="14" name="Рисунок 13" descr="C:\Documents and Settings\Владелец\Local Settings\Temporary Internet Files\Content.Word\20170518_091248.jpg"/>
          <p:cNvPicPr/>
          <p:nvPr/>
        </p:nvPicPr>
        <p:blipFill>
          <a:blip r:embed="rId6" cstate="print"/>
          <a:srcRect/>
          <a:stretch>
            <a:fillRect/>
          </a:stretch>
        </p:blipFill>
        <p:spPr bwMode="auto">
          <a:xfrm>
            <a:off x="4594815" y="3780631"/>
            <a:ext cx="1843847" cy="2898037"/>
          </a:xfrm>
          <a:prstGeom prst="rect">
            <a:avLst/>
          </a:prstGeom>
          <a:noFill/>
          <a:ln w="9525">
            <a:noFill/>
            <a:miter lim="800000"/>
            <a:headEnd/>
            <a:tailEnd/>
          </a:ln>
        </p:spPr>
      </p:pic>
      <p:pic>
        <p:nvPicPr>
          <p:cNvPr id="15" name="Рисунок 14" descr="C:\Documents and Settings\Владелец\Local Settings\Temp\Rar$DIa0.755\20170518_091115.jpg"/>
          <p:cNvPicPr/>
          <p:nvPr/>
        </p:nvPicPr>
        <p:blipFill>
          <a:blip r:embed="rId7" cstate="print"/>
          <a:srcRect/>
          <a:stretch>
            <a:fillRect/>
          </a:stretch>
        </p:blipFill>
        <p:spPr bwMode="auto">
          <a:xfrm>
            <a:off x="6432756" y="1969066"/>
            <a:ext cx="3425254" cy="2362911"/>
          </a:xfrm>
          <a:prstGeom prst="rect">
            <a:avLst/>
          </a:prstGeom>
          <a:noFill/>
          <a:ln w="9525">
            <a:noFill/>
            <a:miter lim="800000"/>
            <a:headEnd/>
            <a:tailEnd/>
          </a:ln>
        </p:spPr>
      </p:pic>
      <p:sp>
        <p:nvSpPr>
          <p:cNvPr id="16" name="TextBox 15"/>
          <p:cNvSpPr txBox="1"/>
          <p:nvPr/>
        </p:nvSpPr>
        <p:spPr>
          <a:xfrm>
            <a:off x="1837903" y="866374"/>
            <a:ext cx="6392546" cy="597767"/>
          </a:xfrm>
          <a:prstGeom prst="rect">
            <a:avLst/>
          </a:prstGeom>
          <a:noFill/>
        </p:spPr>
        <p:txBody>
          <a:bodyPr wrap="square" lIns="104306" tIns="52153" rIns="104306" bIns="52153" rtlCol="0">
            <a:spAutoFit/>
          </a:bodyPr>
          <a:lstStyle/>
          <a:p>
            <a:pPr algn="ctr"/>
            <a:r>
              <a:rPr lang="uk-UA" sz="3200" b="1" dirty="0" smtClean="0">
                <a:solidFill>
                  <a:srgbClr val="00518E"/>
                </a:solidFill>
                <a:latin typeface="Comic Sans MS" pitchFamily="66" charset="0"/>
              </a:rPr>
              <a:t>День вишиванки</a:t>
            </a:r>
            <a:endParaRPr lang="ru-RU" sz="3200" b="1" dirty="0">
              <a:solidFill>
                <a:srgbClr val="00518E"/>
              </a:solidFill>
              <a:latin typeface="Comic Sans MS" pitchFamily="66"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Рисунок 6" descr="C:\Documents and Settings\Владелец\Мои документы\Мои рисунки\Изображение\Изображение 039.jpg"/>
          <p:cNvPicPr/>
          <p:nvPr/>
        </p:nvPicPr>
        <p:blipFill>
          <a:blip r:embed="rId2"/>
          <a:srcRect/>
          <a:stretch>
            <a:fillRect/>
          </a:stretch>
        </p:blipFill>
        <p:spPr bwMode="auto">
          <a:xfrm>
            <a:off x="1169561" y="4489505"/>
            <a:ext cx="3425254" cy="2205384"/>
          </a:xfrm>
          <a:prstGeom prst="rect">
            <a:avLst/>
          </a:prstGeom>
          <a:noFill/>
          <a:ln w="9525">
            <a:noFill/>
            <a:miter lim="800000"/>
            <a:headEnd/>
            <a:tailEnd/>
          </a:ln>
        </p:spPr>
      </p:pic>
      <p:pic>
        <p:nvPicPr>
          <p:cNvPr id="13" name="Рисунок 12" descr="C:\Documents and Settings\Владелец\Мои документы\(Без теми) (2)\20170529_111217.jpg"/>
          <p:cNvPicPr/>
          <p:nvPr/>
        </p:nvPicPr>
        <p:blipFill>
          <a:blip r:embed="rId3" cstate="print"/>
          <a:srcRect/>
          <a:stretch>
            <a:fillRect/>
          </a:stretch>
        </p:blipFill>
        <p:spPr bwMode="auto">
          <a:xfrm>
            <a:off x="1086019" y="1417720"/>
            <a:ext cx="2756911" cy="3351192"/>
          </a:xfrm>
          <a:prstGeom prst="rect">
            <a:avLst/>
          </a:prstGeom>
          <a:noFill/>
          <a:ln w="9525">
            <a:noFill/>
            <a:miter lim="800000"/>
            <a:headEnd/>
            <a:tailEnd/>
          </a:ln>
        </p:spPr>
      </p:pic>
      <p:pic>
        <p:nvPicPr>
          <p:cNvPr id="14" name="Рисунок 13" descr="C:\Documents and Settings\Владелец\Мои документы\(Без теми) (2)\20170529_111152.jpg"/>
          <p:cNvPicPr/>
          <p:nvPr/>
        </p:nvPicPr>
        <p:blipFill>
          <a:blip r:embed="rId4" cstate="print"/>
          <a:srcRect/>
          <a:stretch>
            <a:fillRect/>
          </a:stretch>
        </p:blipFill>
        <p:spPr bwMode="auto">
          <a:xfrm>
            <a:off x="3842930" y="945138"/>
            <a:ext cx="3091083" cy="3536806"/>
          </a:xfrm>
          <a:prstGeom prst="rect">
            <a:avLst/>
          </a:prstGeom>
          <a:noFill/>
          <a:ln w="9525">
            <a:noFill/>
            <a:miter lim="800000"/>
            <a:headEnd/>
            <a:tailEnd/>
          </a:ln>
        </p:spPr>
      </p:pic>
      <p:pic>
        <p:nvPicPr>
          <p:cNvPr id="15" name="Рисунок 14" descr="C:\Documents and Settings\Владелец\Мои документы\(Без теми) (2)\20170529_111137.jpg"/>
          <p:cNvPicPr/>
          <p:nvPr/>
        </p:nvPicPr>
        <p:blipFill>
          <a:blip r:embed="rId5" cstate="print"/>
          <a:srcRect/>
          <a:stretch>
            <a:fillRect/>
          </a:stretch>
        </p:blipFill>
        <p:spPr bwMode="auto">
          <a:xfrm>
            <a:off x="6599841" y="787611"/>
            <a:ext cx="3091083" cy="3386839"/>
          </a:xfrm>
          <a:prstGeom prst="rect">
            <a:avLst/>
          </a:prstGeom>
          <a:noFill/>
          <a:ln w="9525">
            <a:noFill/>
            <a:miter lim="800000"/>
            <a:headEnd/>
            <a:tailEnd/>
          </a:ln>
        </p:spPr>
      </p:pic>
      <p:pic>
        <p:nvPicPr>
          <p:cNvPr id="18" name="Рисунок 17" descr="C:\Documents and Settings\Владелец\Мои документы\(Без теми) (2)\20170529_111047.jpg"/>
          <p:cNvPicPr/>
          <p:nvPr/>
        </p:nvPicPr>
        <p:blipFill>
          <a:blip r:embed="rId6" cstate="print"/>
          <a:srcRect/>
          <a:stretch>
            <a:fillRect/>
          </a:stretch>
        </p:blipFill>
        <p:spPr bwMode="auto">
          <a:xfrm>
            <a:off x="6432756" y="4016923"/>
            <a:ext cx="3508796" cy="3150548"/>
          </a:xfrm>
          <a:prstGeom prst="rect">
            <a:avLst/>
          </a:prstGeom>
          <a:noFill/>
          <a:ln w="9525">
            <a:noFill/>
            <a:miter lim="800000"/>
            <a:headEnd/>
            <a:tailEnd/>
          </a:ln>
        </p:spPr>
      </p:pic>
      <p:pic>
        <p:nvPicPr>
          <p:cNvPr id="19" name="Рисунок 18" descr="C:\Documents and Settings\Владелец\Мои документы\(Без теми) (2)\20170529_111102.jpg"/>
          <p:cNvPicPr/>
          <p:nvPr/>
        </p:nvPicPr>
        <p:blipFill>
          <a:blip r:embed="rId7" cstate="print"/>
          <a:srcRect/>
          <a:stretch>
            <a:fillRect/>
          </a:stretch>
        </p:blipFill>
        <p:spPr bwMode="auto">
          <a:xfrm>
            <a:off x="3926473" y="4095686"/>
            <a:ext cx="2673369" cy="2916621"/>
          </a:xfrm>
          <a:prstGeom prst="rect">
            <a:avLst/>
          </a:prstGeom>
          <a:noFill/>
          <a:ln w="9525">
            <a:noFill/>
            <a:miter lim="800000"/>
            <a:headEnd/>
            <a:tailEnd/>
          </a:ln>
        </p:spPr>
      </p:pic>
      <p:sp>
        <p:nvSpPr>
          <p:cNvPr id="8" name="TextBox 7"/>
          <p:cNvSpPr txBox="1"/>
          <p:nvPr/>
        </p:nvSpPr>
        <p:spPr>
          <a:xfrm>
            <a:off x="584762" y="315029"/>
            <a:ext cx="5802716" cy="674711"/>
          </a:xfrm>
          <a:prstGeom prst="rect">
            <a:avLst/>
          </a:prstGeom>
          <a:noFill/>
        </p:spPr>
        <p:txBody>
          <a:bodyPr wrap="square" lIns="104306" tIns="52153" rIns="104306" bIns="52153" rtlCol="0">
            <a:spAutoFit/>
          </a:bodyPr>
          <a:lstStyle/>
          <a:p>
            <a:pPr algn="ctr"/>
            <a:r>
              <a:rPr lang="uk-UA" sz="3700" b="1" dirty="0" smtClean="0">
                <a:solidFill>
                  <a:srgbClr val="00518E"/>
                </a:solidFill>
                <a:latin typeface="Comic Sans MS" pitchFamily="66" charset="0"/>
              </a:rPr>
              <a:t>НАШІ НАГОРОДИ</a:t>
            </a:r>
            <a:endParaRPr lang="ru-RU" sz="3700" b="1" dirty="0">
              <a:solidFill>
                <a:srgbClr val="00518E"/>
              </a:solidFill>
              <a:latin typeface="Comic Sans MS" pitchFamily="66"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751847" y="217583"/>
            <a:ext cx="9690962" cy="5922302"/>
          </a:xfrm>
          <a:prstGeom prst="rect">
            <a:avLst/>
          </a:prstGeom>
        </p:spPr>
        <p:txBody>
          <a:bodyPr wrap="square" lIns="104306" tIns="52153" rIns="104306" bIns="52153">
            <a:spAutoFit/>
          </a:bodyPr>
          <a:lstStyle/>
          <a:p>
            <a:pPr>
              <a:buNone/>
            </a:pPr>
            <a:r>
              <a:rPr lang="uk-UA" dirty="0" smtClean="0">
                <a:solidFill>
                  <a:srgbClr val="214705"/>
                </a:solidFill>
              </a:rPr>
              <a:t> </a:t>
            </a:r>
            <a:r>
              <a:rPr lang="uk-UA" b="1" dirty="0" smtClean="0">
                <a:solidFill>
                  <a:srgbClr val="0070C0"/>
                </a:solidFill>
                <a:latin typeface="Comic Sans MS" pitchFamily="66" charset="0"/>
              </a:rPr>
              <a:t>Принципи діяльності організації:</a:t>
            </a:r>
            <a:endParaRPr lang="ru-RU" b="1" dirty="0" smtClean="0">
              <a:solidFill>
                <a:srgbClr val="0070C0"/>
              </a:solidFill>
              <a:latin typeface="Comic Sans MS" pitchFamily="66" charset="0"/>
            </a:endParaRPr>
          </a:p>
          <a:p>
            <a:r>
              <a:rPr lang="uk-UA" dirty="0" smtClean="0">
                <a:solidFill>
                  <a:srgbClr val="0070C0"/>
                </a:solidFill>
                <a:latin typeface="Comic Sans MS" pitchFamily="66" charset="0"/>
              </a:rPr>
              <a:t>- суспільно-корисний характер;</a:t>
            </a:r>
            <a:endParaRPr lang="ru-RU" dirty="0" smtClean="0">
              <a:solidFill>
                <a:srgbClr val="0070C0"/>
              </a:solidFill>
              <a:latin typeface="Comic Sans MS" pitchFamily="66" charset="0"/>
            </a:endParaRPr>
          </a:p>
          <a:p>
            <a:r>
              <a:rPr lang="uk-UA" dirty="0" smtClean="0">
                <a:solidFill>
                  <a:srgbClr val="0070C0"/>
                </a:solidFill>
                <a:latin typeface="Comic Sans MS" pitchFamily="66" charset="0"/>
              </a:rPr>
              <a:t>- самодіяльність;</a:t>
            </a:r>
            <a:endParaRPr lang="ru-RU" dirty="0" smtClean="0">
              <a:solidFill>
                <a:srgbClr val="0070C0"/>
              </a:solidFill>
              <a:latin typeface="Comic Sans MS" pitchFamily="66" charset="0"/>
            </a:endParaRPr>
          </a:p>
          <a:p>
            <a:r>
              <a:rPr lang="uk-UA" dirty="0" smtClean="0">
                <a:solidFill>
                  <a:srgbClr val="0070C0"/>
                </a:solidFill>
                <a:latin typeface="Comic Sans MS" pitchFamily="66" charset="0"/>
              </a:rPr>
              <a:t>- ініціатива учнів.</a:t>
            </a:r>
            <a:endParaRPr lang="ru-RU" dirty="0" smtClean="0">
              <a:solidFill>
                <a:srgbClr val="0070C0"/>
              </a:solidFill>
              <a:latin typeface="Comic Sans MS" pitchFamily="66" charset="0"/>
            </a:endParaRPr>
          </a:p>
          <a:p>
            <a:r>
              <a:rPr lang="uk-UA" b="1" dirty="0" smtClean="0">
                <a:solidFill>
                  <a:srgbClr val="0070C0"/>
                </a:solidFill>
                <a:latin typeface="Comic Sans MS" pitchFamily="66" charset="0"/>
              </a:rPr>
              <a:t>Особливості діяльності організації:</a:t>
            </a:r>
            <a:endParaRPr lang="ru-RU" b="1" dirty="0" smtClean="0">
              <a:solidFill>
                <a:srgbClr val="0070C0"/>
              </a:solidFill>
              <a:latin typeface="Comic Sans MS" pitchFamily="66" charset="0"/>
            </a:endParaRPr>
          </a:p>
          <a:p>
            <a:r>
              <a:rPr lang="uk-UA" dirty="0" smtClean="0">
                <a:solidFill>
                  <a:srgbClr val="0070C0"/>
                </a:solidFill>
                <a:latin typeface="Comic Sans MS" pitchFamily="66" charset="0"/>
              </a:rPr>
              <a:t>- співробітництво учнів та вчителів;</a:t>
            </a:r>
            <a:endParaRPr lang="ru-RU" dirty="0" smtClean="0">
              <a:solidFill>
                <a:srgbClr val="0070C0"/>
              </a:solidFill>
              <a:latin typeface="Comic Sans MS" pitchFamily="66" charset="0"/>
            </a:endParaRPr>
          </a:p>
          <a:p>
            <a:r>
              <a:rPr lang="uk-UA" dirty="0" smtClean="0">
                <a:solidFill>
                  <a:srgbClr val="0070C0"/>
                </a:solidFill>
                <a:latin typeface="Comic Sans MS" pitchFamily="66" charset="0"/>
              </a:rPr>
              <a:t>- шкільна організація є опорою педагогічного колективу у вихованні учнів.</a:t>
            </a:r>
            <a:endParaRPr lang="ru-RU" dirty="0" smtClean="0">
              <a:solidFill>
                <a:srgbClr val="0070C0"/>
              </a:solidFill>
              <a:latin typeface="Comic Sans MS" pitchFamily="66" charset="0"/>
            </a:endParaRPr>
          </a:p>
          <a:p>
            <a:pPr algn="ctr"/>
            <a:r>
              <a:rPr lang="uk-UA" b="1" dirty="0" smtClean="0">
                <a:solidFill>
                  <a:schemeClr val="accent2">
                    <a:lumMod val="75000"/>
                  </a:schemeClr>
                </a:solidFill>
                <a:latin typeface="Comic Sans MS" pitchFamily="66" charset="0"/>
              </a:rPr>
              <a:t>Гімн</a:t>
            </a:r>
            <a:endParaRPr lang="ru-RU" b="1" dirty="0" smtClean="0">
              <a:solidFill>
                <a:schemeClr val="accent2">
                  <a:lumMod val="75000"/>
                </a:schemeClr>
              </a:solidFill>
              <a:latin typeface="Comic Sans MS" pitchFamily="66" charset="0"/>
            </a:endParaRPr>
          </a:p>
          <a:p>
            <a:pPr algn="ctr"/>
            <a:r>
              <a:rPr lang="uk-UA" dirty="0" err="1" smtClean="0">
                <a:solidFill>
                  <a:schemeClr val="accent2">
                    <a:lumMod val="75000"/>
                  </a:schemeClr>
                </a:solidFill>
                <a:latin typeface="Comic Sans MS" pitchFamily="66" charset="0"/>
              </a:rPr>
              <a:t>Что</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такое</a:t>
            </a:r>
            <a:r>
              <a:rPr lang="uk-UA" dirty="0" smtClean="0">
                <a:solidFill>
                  <a:schemeClr val="accent2">
                    <a:lumMod val="75000"/>
                  </a:schemeClr>
                </a:solidFill>
                <a:latin typeface="Comic Sans MS" pitchFamily="66" charset="0"/>
              </a:rPr>
              <a:t> ШИМ?</a:t>
            </a:r>
            <a:endParaRPr lang="ru-RU" dirty="0" smtClean="0">
              <a:solidFill>
                <a:schemeClr val="accent2">
                  <a:lumMod val="75000"/>
                </a:schemeClr>
              </a:solidFill>
              <a:latin typeface="Comic Sans MS" pitchFamily="66" charset="0"/>
            </a:endParaRPr>
          </a:p>
          <a:p>
            <a:pPr algn="ctr"/>
            <a:r>
              <a:rPr lang="uk-UA" dirty="0" smtClean="0">
                <a:solidFill>
                  <a:schemeClr val="accent2">
                    <a:lumMod val="75000"/>
                  </a:schemeClr>
                </a:solidFill>
                <a:latin typeface="Comic Sans MS" pitchFamily="66" charset="0"/>
              </a:rPr>
              <a:t>А </a:t>
            </a:r>
            <a:r>
              <a:rPr lang="uk-UA" dirty="0" err="1" smtClean="0">
                <a:solidFill>
                  <a:schemeClr val="accent2">
                    <a:lumMod val="75000"/>
                  </a:schemeClr>
                </a:solidFill>
                <a:latin typeface="Comic Sans MS" pitchFamily="66" charset="0"/>
              </a:rPr>
              <a:t>это</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значит</a:t>
            </a:r>
            <a:r>
              <a:rPr lang="uk-UA" dirty="0" smtClean="0">
                <a:solidFill>
                  <a:schemeClr val="accent2">
                    <a:lumMod val="75000"/>
                  </a:schemeClr>
                </a:solidFill>
                <a:latin typeface="Comic Sans MS" pitchFamily="66" charset="0"/>
              </a:rPr>
              <a:t> –</a:t>
            </a:r>
            <a:endParaRPr lang="ru-RU" dirty="0" smtClean="0">
              <a:solidFill>
                <a:schemeClr val="accent2">
                  <a:lumMod val="75000"/>
                </a:schemeClr>
              </a:solidFill>
              <a:latin typeface="Comic Sans MS" pitchFamily="66" charset="0"/>
            </a:endParaRPr>
          </a:p>
          <a:p>
            <a:pPr algn="ctr"/>
            <a:r>
              <a:rPr lang="uk-UA" dirty="0" smtClean="0">
                <a:solidFill>
                  <a:schemeClr val="accent2">
                    <a:lumMod val="75000"/>
                  </a:schemeClr>
                </a:solidFill>
                <a:latin typeface="Comic Sans MS" pitchFamily="66" charset="0"/>
              </a:rPr>
              <a:t>В </a:t>
            </a:r>
            <a:r>
              <a:rPr lang="uk-UA" dirty="0" err="1" smtClean="0">
                <a:solidFill>
                  <a:schemeClr val="accent2">
                    <a:lumMod val="75000"/>
                  </a:schemeClr>
                </a:solidFill>
                <a:latin typeface="Comic Sans MS" pitchFamily="66" charset="0"/>
              </a:rPr>
              <a:t>школе</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интересы</a:t>
            </a:r>
            <a:r>
              <a:rPr lang="uk-UA" dirty="0" smtClean="0">
                <a:solidFill>
                  <a:schemeClr val="accent2">
                    <a:lumMod val="75000"/>
                  </a:schemeClr>
                </a:solidFill>
                <a:latin typeface="Comic Sans MS" pitchFamily="66" charset="0"/>
              </a:rPr>
              <a:t> </a:t>
            </a:r>
            <a:endParaRPr lang="ru-RU" dirty="0" smtClean="0">
              <a:solidFill>
                <a:schemeClr val="accent2">
                  <a:lumMod val="75000"/>
                </a:schemeClr>
              </a:solidFill>
              <a:latin typeface="Comic Sans MS" pitchFamily="66" charset="0"/>
            </a:endParaRPr>
          </a:p>
          <a:p>
            <a:pPr algn="ctr"/>
            <a:r>
              <a:rPr lang="uk-UA" dirty="0" smtClean="0">
                <a:solidFill>
                  <a:schemeClr val="accent2">
                    <a:lumMod val="75000"/>
                  </a:schemeClr>
                </a:solidFill>
                <a:latin typeface="Comic Sans MS" pitchFamily="66" charset="0"/>
              </a:rPr>
              <a:t>все </a:t>
            </a:r>
            <a:r>
              <a:rPr lang="uk-UA" dirty="0" err="1" smtClean="0">
                <a:solidFill>
                  <a:schemeClr val="accent2">
                    <a:lumMod val="75000"/>
                  </a:schemeClr>
                </a:solidFill>
                <a:latin typeface="Comic Sans MS" pitchFamily="66" charset="0"/>
              </a:rPr>
              <a:t>учтутся</a:t>
            </a:r>
            <a:r>
              <a:rPr lang="uk-UA" dirty="0" smtClean="0">
                <a:solidFill>
                  <a:schemeClr val="accent2">
                    <a:lumMod val="75000"/>
                  </a:schemeClr>
                </a:solidFill>
                <a:latin typeface="Comic Sans MS" pitchFamily="66" charset="0"/>
              </a:rPr>
              <a:t>,</a:t>
            </a:r>
            <a:endParaRPr lang="ru-RU" dirty="0" smtClean="0">
              <a:solidFill>
                <a:schemeClr val="accent2">
                  <a:lumMod val="75000"/>
                </a:schemeClr>
              </a:solidFill>
              <a:latin typeface="Comic Sans MS" pitchFamily="66" charset="0"/>
            </a:endParaRPr>
          </a:p>
          <a:p>
            <a:pPr algn="ctr"/>
            <a:r>
              <a:rPr lang="uk-UA" dirty="0" err="1" smtClean="0">
                <a:solidFill>
                  <a:schemeClr val="accent2">
                    <a:lumMod val="75000"/>
                  </a:schemeClr>
                </a:solidFill>
                <a:latin typeface="Comic Sans MS" pitchFamily="66" charset="0"/>
              </a:rPr>
              <a:t>Инициативу</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здесь</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всегда</a:t>
            </a:r>
            <a:endParaRPr lang="ru-RU" dirty="0" smtClean="0">
              <a:solidFill>
                <a:schemeClr val="accent2">
                  <a:lumMod val="75000"/>
                </a:schemeClr>
              </a:solidFill>
              <a:latin typeface="Comic Sans MS" pitchFamily="66" charset="0"/>
            </a:endParaRPr>
          </a:p>
          <a:p>
            <a:pPr algn="ctr"/>
            <a:r>
              <a:rPr lang="uk-UA" dirty="0" err="1" smtClean="0">
                <a:solidFill>
                  <a:schemeClr val="accent2">
                    <a:lumMod val="75000"/>
                  </a:schemeClr>
                </a:solidFill>
                <a:latin typeface="Comic Sans MS" pitchFamily="66" charset="0"/>
              </a:rPr>
              <a:t>поддержат</a:t>
            </a:r>
            <a:r>
              <a:rPr lang="uk-UA" dirty="0" smtClean="0">
                <a:solidFill>
                  <a:schemeClr val="accent2">
                    <a:lumMod val="75000"/>
                  </a:schemeClr>
                </a:solidFill>
                <a:latin typeface="Comic Sans MS" pitchFamily="66" charset="0"/>
              </a:rPr>
              <a:t> дружно,</a:t>
            </a:r>
            <a:endParaRPr lang="ru-RU" dirty="0" smtClean="0">
              <a:solidFill>
                <a:schemeClr val="accent2">
                  <a:lumMod val="75000"/>
                </a:schemeClr>
              </a:solidFill>
              <a:latin typeface="Comic Sans MS" pitchFamily="66" charset="0"/>
            </a:endParaRPr>
          </a:p>
          <a:p>
            <a:pPr algn="ctr"/>
            <a:r>
              <a:rPr lang="uk-UA" dirty="0" err="1" smtClean="0">
                <a:solidFill>
                  <a:schemeClr val="accent2">
                    <a:lumMod val="75000"/>
                  </a:schemeClr>
                </a:solidFill>
                <a:latin typeface="Comic Sans MS" pitchFamily="66" charset="0"/>
              </a:rPr>
              <a:t>Ключевые</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вновь</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дела</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начнутся</a:t>
            </a:r>
            <a:r>
              <a:rPr lang="uk-UA" dirty="0" smtClean="0">
                <a:solidFill>
                  <a:schemeClr val="accent2">
                    <a:lumMod val="75000"/>
                  </a:schemeClr>
                </a:solidFill>
                <a:latin typeface="Comic Sans MS" pitchFamily="66" charset="0"/>
              </a:rPr>
              <a:t>.</a:t>
            </a:r>
            <a:endParaRPr lang="ru-RU" dirty="0" smtClean="0">
              <a:solidFill>
                <a:schemeClr val="accent2">
                  <a:lumMod val="75000"/>
                </a:schemeClr>
              </a:solidFill>
              <a:latin typeface="Comic Sans MS" pitchFamily="66" charset="0"/>
            </a:endParaRPr>
          </a:p>
          <a:p>
            <a:pPr algn="ctr"/>
            <a:r>
              <a:rPr lang="uk-UA" dirty="0" err="1" smtClean="0">
                <a:solidFill>
                  <a:schemeClr val="accent2">
                    <a:lumMod val="75000"/>
                  </a:schemeClr>
                </a:solidFill>
                <a:latin typeface="Comic Sans MS" pitchFamily="66" charset="0"/>
              </a:rPr>
              <a:t>Припев</a:t>
            </a:r>
            <a:r>
              <a:rPr lang="uk-UA" dirty="0" smtClean="0">
                <a:solidFill>
                  <a:schemeClr val="accent2">
                    <a:lumMod val="75000"/>
                  </a:schemeClr>
                </a:solidFill>
                <a:latin typeface="Comic Sans MS" pitchFamily="66" charset="0"/>
              </a:rPr>
              <a:t>:</a:t>
            </a:r>
            <a:endParaRPr lang="ru-RU" dirty="0" smtClean="0">
              <a:solidFill>
                <a:schemeClr val="accent2">
                  <a:lumMod val="75000"/>
                </a:schemeClr>
              </a:solidFill>
              <a:latin typeface="Comic Sans MS" pitchFamily="66" charset="0"/>
            </a:endParaRPr>
          </a:p>
          <a:p>
            <a:pPr algn="ctr"/>
            <a:r>
              <a:rPr lang="uk-UA" dirty="0" err="1" smtClean="0">
                <a:solidFill>
                  <a:schemeClr val="accent2">
                    <a:lumMod val="75000"/>
                  </a:schemeClr>
                </a:solidFill>
                <a:latin typeface="Comic Sans MS" pitchFamily="66" charset="0"/>
              </a:rPr>
              <a:t>Вместе</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можно</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горы</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свернуть</a:t>
            </a:r>
            <a:r>
              <a:rPr lang="uk-UA" dirty="0" smtClean="0">
                <a:solidFill>
                  <a:schemeClr val="accent2">
                    <a:lumMod val="75000"/>
                  </a:schemeClr>
                </a:solidFill>
                <a:latin typeface="Comic Sans MS" pitchFamily="66" charset="0"/>
              </a:rPr>
              <a:t>,</a:t>
            </a:r>
            <a:endParaRPr lang="ru-RU" dirty="0" smtClean="0">
              <a:solidFill>
                <a:schemeClr val="accent2">
                  <a:lumMod val="75000"/>
                </a:schemeClr>
              </a:solidFill>
              <a:latin typeface="Comic Sans MS" pitchFamily="66" charset="0"/>
            </a:endParaRPr>
          </a:p>
          <a:p>
            <a:pPr algn="ctr"/>
            <a:r>
              <a:rPr lang="uk-UA" dirty="0" err="1" smtClean="0">
                <a:solidFill>
                  <a:schemeClr val="accent2">
                    <a:lumMod val="75000"/>
                  </a:schemeClr>
                </a:solidFill>
                <a:latin typeface="Comic Sans MS" pitchFamily="66" charset="0"/>
              </a:rPr>
              <a:t>Вместе</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мы</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отправляемся</a:t>
            </a:r>
            <a:r>
              <a:rPr lang="uk-UA" dirty="0" smtClean="0">
                <a:solidFill>
                  <a:schemeClr val="accent2">
                    <a:lumMod val="75000"/>
                  </a:schemeClr>
                </a:solidFill>
                <a:latin typeface="Comic Sans MS" pitchFamily="66" charset="0"/>
              </a:rPr>
              <a:t> в путь.</a:t>
            </a:r>
            <a:endParaRPr lang="ru-RU" dirty="0" smtClean="0">
              <a:solidFill>
                <a:schemeClr val="accent2">
                  <a:lumMod val="75000"/>
                </a:schemeClr>
              </a:solidFill>
              <a:latin typeface="Comic Sans MS" pitchFamily="66" charset="0"/>
            </a:endParaRPr>
          </a:p>
          <a:p>
            <a:pPr algn="ctr"/>
            <a:r>
              <a:rPr lang="uk-UA" dirty="0" err="1" smtClean="0">
                <a:solidFill>
                  <a:schemeClr val="accent2">
                    <a:lumMod val="75000"/>
                  </a:schemeClr>
                </a:solidFill>
                <a:latin typeface="Comic Sans MS" pitchFamily="66" charset="0"/>
              </a:rPr>
              <a:t>Если</a:t>
            </a:r>
            <a:r>
              <a:rPr lang="uk-UA" dirty="0" smtClean="0">
                <a:solidFill>
                  <a:schemeClr val="accent2">
                    <a:lumMod val="75000"/>
                  </a:schemeClr>
                </a:solidFill>
                <a:latin typeface="Comic Sans MS" pitchFamily="66" charset="0"/>
              </a:rPr>
              <a:t> с </a:t>
            </a:r>
            <a:r>
              <a:rPr lang="uk-UA" dirty="0" err="1" smtClean="0">
                <a:solidFill>
                  <a:schemeClr val="accent2">
                    <a:lumMod val="75000"/>
                  </a:schemeClr>
                </a:solidFill>
                <a:latin typeface="Comic Sans MS" pitchFamily="66" charset="0"/>
              </a:rPr>
              <a:t>кем-то</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случится</a:t>
            </a:r>
            <a:r>
              <a:rPr lang="uk-UA" dirty="0" smtClean="0">
                <a:solidFill>
                  <a:schemeClr val="accent2">
                    <a:lumMod val="75000"/>
                  </a:schemeClr>
                </a:solidFill>
                <a:latin typeface="Comic Sans MS" pitchFamily="66" charset="0"/>
              </a:rPr>
              <a:t> </a:t>
            </a:r>
            <a:r>
              <a:rPr lang="uk-UA" dirty="0" err="1" smtClean="0">
                <a:solidFill>
                  <a:schemeClr val="accent2">
                    <a:lumMod val="75000"/>
                  </a:schemeClr>
                </a:solidFill>
                <a:latin typeface="Comic Sans MS" pitchFamily="66" charset="0"/>
              </a:rPr>
              <a:t>беда</a:t>
            </a:r>
            <a:r>
              <a:rPr lang="uk-UA" dirty="0" smtClean="0">
                <a:solidFill>
                  <a:schemeClr val="accent2">
                    <a:lumMod val="75000"/>
                  </a:schemeClr>
                </a:solidFill>
                <a:latin typeface="Comic Sans MS" pitchFamily="66" charset="0"/>
              </a:rPr>
              <a:t>,</a:t>
            </a:r>
            <a:endParaRPr lang="ru-RU" dirty="0" smtClean="0">
              <a:solidFill>
                <a:schemeClr val="accent2">
                  <a:lumMod val="75000"/>
                </a:schemeClr>
              </a:solidFill>
              <a:latin typeface="Comic Sans MS" pitchFamily="66" charset="0"/>
            </a:endParaRPr>
          </a:p>
          <a:p>
            <a:pPr algn="ctr"/>
            <a:r>
              <a:rPr lang="uk-UA" dirty="0" smtClean="0">
                <a:solidFill>
                  <a:schemeClr val="accent2">
                    <a:lumMod val="75000"/>
                  </a:schemeClr>
                </a:solidFill>
                <a:latin typeface="Comic Sans MS" pitchFamily="66" charset="0"/>
              </a:rPr>
              <a:t>С ним </a:t>
            </a:r>
            <a:r>
              <a:rPr lang="uk-UA" dirty="0" err="1" smtClean="0">
                <a:solidFill>
                  <a:schemeClr val="accent2">
                    <a:lumMod val="75000"/>
                  </a:schemeClr>
                </a:solidFill>
                <a:latin typeface="Comic Sans MS" pitchFamily="66" charset="0"/>
              </a:rPr>
              <a:t>мы</a:t>
            </a:r>
            <a:r>
              <a:rPr lang="uk-UA" dirty="0" smtClean="0">
                <a:solidFill>
                  <a:schemeClr val="accent2">
                    <a:lumMod val="75000"/>
                  </a:schemeClr>
                </a:solidFill>
                <a:latin typeface="Comic Sans MS" pitchFamily="66" charset="0"/>
              </a:rPr>
              <a:t> рядом </a:t>
            </a:r>
            <a:r>
              <a:rPr lang="uk-UA" dirty="0" err="1" smtClean="0">
                <a:solidFill>
                  <a:schemeClr val="accent2">
                    <a:lumMod val="75000"/>
                  </a:schemeClr>
                </a:solidFill>
                <a:latin typeface="Comic Sans MS" pitchFamily="66" charset="0"/>
              </a:rPr>
              <a:t>всегда</a:t>
            </a:r>
            <a:r>
              <a:rPr lang="uk-UA" dirty="0" smtClean="0">
                <a:solidFill>
                  <a:schemeClr val="accent2">
                    <a:lumMod val="75000"/>
                  </a:schemeClr>
                </a:solidFill>
                <a:latin typeface="Comic Sans MS" pitchFamily="66" charset="0"/>
              </a:rPr>
              <a:t>.</a:t>
            </a:r>
            <a:endParaRPr lang="ru-RU" dirty="0" smtClean="0">
              <a:solidFill>
                <a:schemeClr val="accent2">
                  <a:lumMod val="75000"/>
                </a:schemeClr>
              </a:solidFill>
              <a:latin typeface="Comic Sans MS" pitchFamily="66" charset="0"/>
            </a:endParaRPr>
          </a:p>
          <a:p>
            <a:pPr algn="ctr"/>
            <a:endParaRPr lang="ru-RU" dirty="0">
              <a:solidFill>
                <a:srgbClr val="107A2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Рисунок 5" descr="/Files/images/Z77r-zHuz9A.jpg"/>
          <p:cNvPicPr>
            <a:picLocks noChangeAspect="1" noChangeArrowheads="1"/>
          </p:cNvPicPr>
          <p:nvPr/>
        </p:nvPicPr>
        <p:blipFill>
          <a:blip r:embed="rId2"/>
          <a:srcRect/>
          <a:stretch>
            <a:fillRect/>
          </a:stretch>
        </p:blipFill>
        <p:spPr bwMode="auto">
          <a:xfrm>
            <a:off x="1336647" y="1338957"/>
            <a:ext cx="3425254" cy="3229312"/>
          </a:xfrm>
          <a:prstGeom prst="rect">
            <a:avLst/>
          </a:prstGeom>
          <a:noFill/>
        </p:spPr>
      </p:pic>
      <p:pic>
        <p:nvPicPr>
          <p:cNvPr id="27649" name="Рисунок 6" descr="/Files/images/PzIrIFaEL20.jpg"/>
          <p:cNvPicPr>
            <a:picLocks noChangeAspect="1" noChangeArrowheads="1"/>
          </p:cNvPicPr>
          <p:nvPr/>
        </p:nvPicPr>
        <p:blipFill>
          <a:blip r:embed="rId3"/>
          <a:srcRect/>
          <a:stretch>
            <a:fillRect/>
          </a:stretch>
        </p:blipFill>
        <p:spPr bwMode="auto">
          <a:xfrm>
            <a:off x="5597328" y="1417720"/>
            <a:ext cx="3258168" cy="3071785"/>
          </a:xfrm>
          <a:prstGeom prst="rect">
            <a:avLst/>
          </a:prstGeom>
          <a:noFill/>
        </p:spPr>
      </p:pic>
      <p:sp>
        <p:nvSpPr>
          <p:cNvPr id="27651" name="Rectangle 3"/>
          <p:cNvSpPr>
            <a:spLocks noChangeArrowheads="1"/>
          </p:cNvSpPr>
          <p:nvPr/>
        </p:nvSpPr>
        <p:spPr bwMode="auto">
          <a:xfrm>
            <a:off x="0" y="0"/>
            <a:ext cx="5090191" cy="1290264"/>
          </a:xfrm>
          <a:prstGeom prst="rect">
            <a:avLst/>
          </a:prstGeom>
          <a:noFill/>
          <a:ln w="9525">
            <a:noFill/>
            <a:miter lim="800000"/>
            <a:headEnd/>
            <a:tailEnd/>
          </a:ln>
          <a:effectLst/>
        </p:spPr>
        <p:txBody>
          <a:bodyPr vert="horz" wrap="none" lIns="104306" tIns="52153" rIns="104306" bIns="52153" numCol="1" anchor="ctr" anchorCtr="0" compatLnSpc="1">
            <a:prstTxWarp prst="textNoShape">
              <a:avLst/>
            </a:prstTxWarp>
            <a:spAutoFit/>
          </a:bodyPr>
          <a:lstStyle/>
          <a:p>
            <a:pPr defTabSz="1043056" eaLnBrk="0" hangingPunct="0">
              <a:tabLst>
                <a:tab pos="521528" algn="l"/>
              </a:tabLst>
            </a:pPr>
            <a:endParaRPr lang="ru-RU" sz="2900" dirty="0" smtClean="0">
              <a:solidFill>
                <a:srgbClr val="457DA1"/>
              </a:solidFill>
              <a:latin typeface="Trebuchet MS" pitchFamily="34" charset="0"/>
              <a:ea typeface="Times New Roman" pitchFamily="18" charset="0"/>
              <a:cs typeface="Times New Roman" pitchFamily="18" charset="0"/>
            </a:endParaRPr>
          </a:p>
          <a:p>
            <a:pPr algn="ctr" defTabSz="1043056" eaLnBrk="0" hangingPunct="0">
              <a:tabLst>
                <a:tab pos="521528" algn="l"/>
              </a:tabLst>
            </a:pPr>
            <a:endParaRPr lang="ru-RU" sz="1600" b="1" dirty="0" smtClean="0">
              <a:solidFill>
                <a:schemeClr val="accent2">
                  <a:lumMod val="75000"/>
                </a:schemeClr>
              </a:solidFill>
              <a:latin typeface="Comic Sans MS" pitchFamily="66" charset="0"/>
              <a:ea typeface="Times New Roman" pitchFamily="18" charset="0"/>
              <a:cs typeface="Times New Roman" pitchFamily="18" charset="0"/>
            </a:endParaRPr>
          </a:p>
          <a:p>
            <a:pPr algn="ctr" defTabSz="1043056" eaLnBrk="0" hangingPunct="0">
              <a:tabLst>
                <a:tab pos="521528" algn="l"/>
              </a:tabLst>
            </a:pPr>
            <a:r>
              <a:rPr lang="ru-RU" sz="1600" b="1" dirty="0" smtClean="0">
                <a:solidFill>
                  <a:schemeClr val="accent2">
                    <a:lumMod val="75000"/>
                  </a:schemeClr>
                </a:solidFill>
                <a:latin typeface="Comic Sans MS" pitchFamily="66" charset="0"/>
                <a:ea typeface="Times New Roman" pitchFamily="18" charset="0"/>
                <a:cs typeface="Times New Roman" pitchFamily="18" charset="0"/>
              </a:rPr>
              <a:t>Президент «ШІМ» 2016/2017 н.р.</a:t>
            </a:r>
            <a:endParaRPr lang="ru-RU" sz="1600" b="1" dirty="0" smtClean="0">
              <a:solidFill>
                <a:schemeClr val="accent2">
                  <a:lumMod val="75000"/>
                </a:schemeClr>
              </a:solidFill>
              <a:latin typeface="Comic Sans MS" pitchFamily="66" charset="0"/>
            </a:endParaRPr>
          </a:p>
          <a:p>
            <a:pPr algn="ctr" defTabSz="1043056" eaLnBrk="0" hangingPunct="0">
              <a:tabLst>
                <a:tab pos="521528" algn="l"/>
              </a:tabLst>
            </a:pPr>
            <a:r>
              <a:rPr lang="ru-RU" sz="1600" b="1" dirty="0" smtClean="0">
                <a:solidFill>
                  <a:schemeClr val="accent2">
                    <a:lumMod val="75000"/>
                  </a:schemeClr>
                </a:solidFill>
                <a:latin typeface="Comic Sans MS" pitchFamily="66" charset="0"/>
                <a:ea typeface="Times New Roman" pitchFamily="18" charset="0"/>
                <a:cs typeface="Tahoma" pitchFamily="34" charset="0"/>
              </a:rPr>
              <a:t>      ЛЕБЕДЄВА АЛІНА, УЧЕНИЦЯ 9-А КЛАСУ</a:t>
            </a:r>
            <a:endParaRPr lang="ru-RU" sz="1600" b="1" dirty="0" smtClean="0">
              <a:solidFill>
                <a:schemeClr val="accent2">
                  <a:lumMod val="75000"/>
                </a:schemeClr>
              </a:solidFill>
              <a:latin typeface="Comic Sans MS" pitchFamily="66" charset="0"/>
            </a:endParaRPr>
          </a:p>
        </p:txBody>
      </p:sp>
      <p:sp>
        <p:nvSpPr>
          <p:cNvPr id="27652" name="Rectangle 4"/>
          <p:cNvSpPr>
            <a:spLocks noChangeArrowheads="1"/>
          </p:cNvSpPr>
          <p:nvPr/>
        </p:nvSpPr>
        <p:spPr bwMode="auto">
          <a:xfrm>
            <a:off x="4845443" y="472556"/>
            <a:ext cx="6182165" cy="843988"/>
          </a:xfrm>
          <a:prstGeom prst="rect">
            <a:avLst/>
          </a:prstGeom>
          <a:noFill/>
          <a:ln w="9525">
            <a:noFill/>
            <a:miter lim="800000"/>
            <a:headEnd/>
            <a:tailEnd/>
          </a:ln>
          <a:effectLst/>
        </p:spPr>
        <p:txBody>
          <a:bodyPr vert="horz" wrap="square" lIns="104306" tIns="52153" rIns="104306" bIns="52153" numCol="1" anchor="ctr" anchorCtr="0" compatLnSpc="1">
            <a:prstTxWarp prst="textNoShape">
              <a:avLst/>
            </a:prstTxWarp>
            <a:spAutoFit/>
          </a:bodyPr>
          <a:lstStyle/>
          <a:p>
            <a:pPr algn="ctr" defTabSz="1043056" eaLnBrk="0" hangingPunct="0"/>
            <a:endParaRPr lang="ru-RU" sz="1600" b="1" dirty="0" smtClean="0">
              <a:solidFill>
                <a:srgbClr val="2A5A06"/>
              </a:solidFill>
              <a:latin typeface="Comic Sans MS" pitchFamily="66" charset="0"/>
              <a:ea typeface="Times New Roman" pitchFamily="18" charset="0"/>
              <a:cs typeface="Times New Roman" pitchFamily="18" charset="0"/>
            </a:endParaRPr>
          </a:p>
          <a:p>
            <a:pPr algn="ctr" defTabSz="1043056" eaLnBrk="0" hangingPunct="0"/>
            <a:r>
              <a:rPr lang="ru-RU" sz="1600" b="1" dirty="0" smtClean="0">
                <a:solidFill>
                  <a:schemeClr val="accent2">
                    <a:lumMod val="75000"/>
                  </a:schemeClr>
                </a:solidFill>
                <a:latin typeface="Comic Sans MS" pitchFamily="66" charset="0"/>
                <a:ea typeface="Times New Roman" pitchFamily="18" charset="0"/>
                <a:cs typeface="Times New Roman" pitchFamily="18" charset="0"/>
              </a:rPr>
              <a:t>Заступник президента «ШІМ» 2016/2017 н.р.</a:t>
            </a:r>
            <a:endParaRPr lang="ru-RU" sz="1600" b="1" dirty="0" smtClean="0">
              <a:solidFill>
                <a:schemeClr val="accent2">
                  <a:lumMod val="75000"/>
                </a:schemeClr>
              </a:solidFill>
              <a:latin typeface="Comic Sans MS" pitchFamily="66" charset="0"/>
            </a:endParaRPr>
          </a:p>
          <a:p>
            <a:pPr algn="ctr" defTabSz="1043056" eaLnBrk="0" hangingPunct="0"/>
            <a:r>
              <a:rPr lang="ru-RU" sz="1600" b="1" dirty="0" smtClean="0">
                <a:solidFill>
                  <a:schemeClr val="accent2">
                    <a:lumMod val="75000"/>
                  </a:schemeClr>
                </a:solidFill>
                <a:latin typeface="Comic Sans MS" pitchFamily="66" charset="0"/>
                <a:ea typeface="Times New Roman" pitchFamily="18" charset="0"/>
                <a:cs typeface="Tahoma" pitchFamily="34" charset="0"/>
              </a:rPr>
              <a:t>БЕСЕДІНА ДІАНА, УЧЕНИЦЯ 9-А КЛАСУ</a:t>
            </a:r>
            <a:endParaRPr lang="ru-RU" sz="1600" b="1" dirty="0" smtClean="0">
              <a:solidFill>
                <a:schemeClr val="accent2">
                  <a:lumMod val="75000"/>
                </a:schemeClr>
              </a:solidFill>
              <a:latin typeface="Comic Sans MS" pitchFamily="66" charset="0"/>
            </a:endParaRPr>
          </a:p>
        </p:txBody>
      </p:sp>
      <p:sp>
        <p:nvSpPr>
          <p:cNvPr id="9" name="Прямокутник 8"/>
          <p:cNvSpPr/>
          <p:nvPr/>
        </p:nvSpPr>
        <p:spPr>
          <a:xfrm>
            <a:off x="584762" y="4331978"/>
            <a:ext cx="9356790" cy="3644755"/>
          </a:xfrm>
          <a:prstGeom prst="rect">
            <a:avLst/>
          </a:prstGeom>
        </p:spPr>
        <p:txBody>
          <a:bodyPr wrap="square" lIns="104306" tIns="52153" rIns="104306" bIns="52153">
            <a:spAutoFit/>
          </a:bodyPr>
          <a:lstStyle/>
          <a:p>
            <a:pPr eaLnBrk="0" hangingPunct="0">
              <a:tabLst>
                <a:tab pos="521528" algn="l"/>
              </a:tabLst>
            </a:pPr>
            <a:endParaRPr lang="ru-RU" sz="1600" b="1" dirty="0" smtClean="0">
              <a:solidFill>
                <a:srgbClr val="457DA1"/>
              </a:solidFill>
              <a:latin typeface="Trebuchet MS" pitchFamily="34" charset="0"/>
              <a:ea typeface="Times New Roman" pitchFamily="18" charset="0"/>
              <a:cs typeface="Times New Roman" pitchFamily="18" charset="0"/>
            </a:endParaRPr>
          </a:p>
          <a:p>
            <a:pPr algn="ctr" eaLnBrk="0" hangingPunct="0">
              <a:tabLst>
                <a:tab pos="521528" algn="l"/>
              </a:tabLst>
            </a:pPr>
            <a:r>
              <a:rPr lang="ru-RU" b="1" dirty="0" err="1" smtClean="0">
                <a:solidFill>
                  <a:srgbClr val="2A5A06"/>
                </a:solidFill>
                <a:latin typeface="Comic Sans MS" pitchFamily="66" charset="0"/>
                <a:ea typeface="Times New Roman" pitchFamily="18" charset="0"/>
                <a:cs typeface="Times New Roman" pitchFamily="18" charset="0"/>
              </a:rPr>
              <a:t>Закони</a:t>
            </a:r>
            <a:r>
              <a:rPr lang="ru-RU" b="1" dirty="0" smtClean="0">
                <a:solidFill>
                  <a:srgbClr val="2A5A06"/>
                </a:solidFill>
                <a:latin typeface="Comic Sans MS" pitchFamily="66" charset="0"/>
                <a:ea typeface="Times New Roman" pitchFamily="18" charset="0"/>
                <a:cs typeface="Times New Roman" pitchFamily="18" charset="0"/>
              </a:rPr>
              <a:t> </a:t>
            </a:r>
            <a:r>
              <a:rPr lang="ru-RU" b="1" dirty="0" err="1" smtClean="0">
                <a:solidFill>
                  <a:srgbClr val="2A5A06"/>
                </a:solidFill>
                <a:latin typeface="Comic Sans MS" pitchFamily="66" charset="0"/>
                <a:ea typeface="Times New Roman" pitchFamily="18" charset="0"/>
                <a:cs typeface="Times New Roman" pitchFamily="18" charset="0"/>
              </a:rPr>
              <a:t>дитячої</a:t>
            </a:r>
            <a:r>
              <a:rPr lang="ru-RU" b="1" dirty="0" smtClean="0">
                <a:solidFill>
                  <a:srgbClr val="2A5A06"/>
                </a:solidFill>
                <a:latin typeface="Comic Sans MS" pitchFamily="66" charset="0"/>
                <a:ea typeface="Times New Roman" pitchFamily="18" charset="0"/>
                <a:cs typeface="Times New Roman" pitchFamily="18" charset="0"/>
              </a:rPr>
              <a:t> </a:t>
            </a:r>
            <a:r>
              <a:rPr lang="ru-RU" b="1" dirty="0" err="1" smtClean="0">
                <a:solidFill>
                  <a:srgbClr val="2A5A06"/>
                </a:solidFill>
                <a:latin typeface="Comic Sans MS" pitchFamily="66" charset="0"/>
                <a:ea typeface="Times New Roman" pitchFamily="18" charset="0"/>
                <a:cs typeface="Times New Roman" pitchFamily="18" charset="0"/>
              </a:rPr>
              <a:t>організації</a:t>
            </a:r>
            <a:r>
              <a:rPr lang="ru-RU" b="1" dirty="0" smtClean="0">
                <a:solidFill>
                  <a:srgbClr val="2A5A06"/>
                </a:solidFill>
                <a:latin typeface="Comic Sans MS" pitchFamily="66" charset="0"/>
                <a:ea typeface="Times New Roman" pitchFamily="18" charset="0"/>
                <a:cs typeface="Times New Roman" pitchFamily="18" charset="0"/>
              </a:rPr>
              <a:t>:</a:t>
            </a:r>
          </a:p>
          <a:p>
            <a:pPr algn="ctr" eaLnBrk="0" hangingPunct="0">
              <a:tabLst>
                <a:tab pos="521528" algn="l"/>
              </a:tabLst>
            </a:pPr>
            <a:endParaRPr lang="ru-RU" b="1" dirty="0" smtClean="0">
              <a:solidFill>
                <a:srgbClr val="2A5A06"/>
              </a:solidFill>
              <a:latin typeface="Comic Sans MS" pitchFamily="66" charset="0"/>
            </a:endParaRPr>
          </a:p>
          <a:p>
            <a:pPr algn="ctr" eaLnBrk="0" hangingPunct="0">
              <a:tabLst>
                <a:tab pos="521528" algn="l"/>
              </a:tabLst>
            </a:pPr>
            <a:r>
              <a:rPr lang="ru-RU" sz="1600" b="1" dirty="0" smtClean="0">
                <a:solidFill>
                  <a:srgbClr val="2A5A06"/>
                </a:solidFill>
                <a:latin typeface="Comic Sans MS" pitchFamily="66" charset="0"/>
                <a:ea typeface="Times New Roman" pitchFamily="18" charset="0"/>
                <a:cs typeface="Tahoma" pitchFamily="34" charset="0"/>
              </a:rPr>
              <a:t>Члени </a:t>
            </a:r>
            <a:r>
              <a:rPr lang="ru-RU" sz="1600" b="1" dirty="0" err="1" smtClean="0">
                <a:solidFill>
                  <a:srgbClr val="2A5A06"/>
                </a:solidFill>
                <a:latin typeface="Comic Sans MS" pitchFamily="66" charset="0"/>
                <a:ea typeface="Times New Roman" pitchFamily="18" charset="0"/>
                <a:cs typeface="Tahoma" pitchFamily="34" charset="0"/>
              </a:rPr>
              <a:t>дитячої</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організації</a:t>
            </a:r>
            <a:r>
              <a:rPr lang="ru-RU" sz="1600" b="1" dirty="0" smtClean="0">
                <a:solidFill>
                  <a:srgbClr val="2A5A06"/>
                </a:solidFill>
                <a:latin typeface="Comic Sans MS" pitchFamily="66" charset="0"/>
                <a:ea typeface="Times New Roman" pitchFamily="18" charset="0"/>
                <a:cs typeface="Tahoma" pitchFamily="34" charset="0"/>
              </a:rPr>
              <a:t> «ШІМ» </a:t>
            </a:r>
            <a:r>
              <a:rPr lang="ru-RU" sz="1600" b="1" dirty="0" err="1" smtClean="0">
                <a:solidFill>
                  <a:srgbClr val="2A5A06"/>
                </a:solidFill>
                <a:latin typeface="Comic Sans MS" pitchFamily="66" charset="0"/>
                <a:ea typeface="Times New Roman" pitchFamily="18" charset="0"/>
                <a:cs typeface="Tahoma" pitchFamily="34" charset="0"/>
              </a:rPr>
              <a:t>повинні</a:t>
            </a:r>
            <a:r>
              <a:rPr lang="ru-RU" sz="1600" b="1" dirty="0" smtClean="0">
                <a:solidFill>
                  <a:srgbClr val="2A5A06"/>
                </a:solidFill>
                <a:latin typeface="Comic Sans MS" pitchFamily="66" charset="0"/>
                <a:ea typeface="Times New Roman" pitchFamily="18" charset="0"/>
                <a:cs typeface="Tahoma" pitchFamily="34" charset="0"/>
              </a:rPr>
              <a:t>:</a:t>
            </a:r>
            <a:endParaRPr lang="ru-RU" sz="1600" b="1" dirty="0" smtClean="0">
              <a:solidFill>
                <a:srgbClr val="2A5A06"/>
              </a:solidFill>
              <a:latin typeface="Comic Sans MS" pitchFamily="66" charset="0"/>
            </a:endParaRPr>
          </a:p>
          <a:p>
            <a:pPr algn="ctr" eaLnBrk="0" hangingPunct="0">
              <a:buFontTx/>
              <a:buChar char="•"/>
              <a:tabLst>
                <a:tab pos="521528" algn="l"/>
              </a:tabLst>
            </a:pPr>
            <a:r>
              <a:rPr lang="ru-RU" sz="1600" b="1" dirty="0" err="1" smtClean="0">
                <a:solidFill>
                  <a:srgbClr val="2A5A06"/>
                </a:solidFill>
                <a:latin typeface="Comic Sans MS" pitchFamily="66" charset="0"/>
                <a:ea typeface="Times New Roman" pitchFamily="18" charset="0"/>
                <a:cs typeface="Tahoma" pitchFamily="34" charset="0"/>
              </a:rPr>
              <a:t>любити</a:t>
            </a:r>
            <a:r>
              <a:rPr lang="ru-RU" sz="1600" b="1" dirty="0" smtClean="0">
                <a:solidFill>
                  <a:srgbClr val="2A5A06"/>
                </a:solidFill>
                <a:latin typeface="Comic Sans MS" pitchFamily="66" charset="0"/>
                <a:ea typeface="Times New Roman" pitchFamily="18" charset="0"/>
                <a:cs typeface="Tahoma" pitchFamily="34" charset="0"/>
              </a:rPr>
              <a:t> свою </a:t>
            </a:r>
            <a:r>
              <a:rPr lang="ru-RU" sz="1600" b="1" dirty="0" err="1" smtClean="0">
                <a:solidFill>
                  <a:srgbClr val="2A5A06"/>
                </a:solidFill>
                <a:latin typeface="Comic Sans MS" pitchFamily="66" charset="0"/>
                <a:ea typeface="Times New Roman" pitchFamily="18" charset="0"/>
                <a:cs typeface="Tahoma" pitchFamily="34" charset="0"/>
              </a:rPr>
              <a:t>Батьківщину</a:t>
            </a:r>
            <a:r>
              <a:rPr lang="ru-RU" sz="1600" b="1" dirty="0" smtClean="0">
                <a:solidFill>
                  <a:srgbClr val="2A5A06"/>
                </a:solidFill>
                <a:latin typeface="Comic Sans MS" pitchFamily="66" charset="0"/>
                <a:ea typeface="Times New Roman" pitchFamily="18" charset="0"/>
                <a:cs typeface="Tahoma" pitchFamily="34" charset="0"/>
              </a:rPr>
              <a:t>;</a:t>
            </a:r>
            <a:endParaRPr lang="ru-RU" sz="1600" b="1" dirty="0" smtClean="0">
              <a:solidFill>
                <a:srgbClr val="2A5A06"/>
              </a:solidFill>
              <a:latin typeface="Comic Sans MS" pitchFamily="66" charset="0"/>
            </a:endParaRPr>
          </a:p>
          <a:p>
            <a:pPr algn="ctr" eaLnBrk="0" hangingPunct="0">
              <a:buFontTx/>
              <a:buChar char="•"/>
              <a:tabLst>
                <a:tab pos="521528" algn="l"/>
              </a:tabLst>
            </a:pPr>
            <a:r>
              <a:rPr lang="ru-RU" sz="1600" b="1" dirty="0" err="1" smtClean="0">
                <a:solidFill>
                  <a:srgbClr val="2A5A06"/>
                </a:solidFill>
                <a:latin typeface="Comic Sans MS" pitchFamily="66" charset="0"/>
                <a:ea typeface="Times New Roman" pitchFamily="18" charset="0"/>
                <a:cs typeface="Tahoma" pitchFamily="34" charset="0"/>
              </a:rPr>
              <a:t>любити</a:t>
            </a:r>
            <a:r>
              <a:rPr lang="ru-RU" sz="1600" b="1" dirty="0" smtClean="0">
                <a:solidFill>
                  <a:srgbClr val="2A5A06"/>
                </a:solidFill>
                <a:latin typeface="Comic Sans MS" pitchFamily="66" charset="0"/>
                <a:ea typeface="Times New Roman" pitchFamily="18" charset="0"/>
                <a:cs typeface="Tahoma" pitchFamily="34" charset="0"/>
              </a:rPr>
              <a:t> свою школу, </a:t>
            </a:r>
            <a:r>
              <a:rPr lang="ru-RU" sz="1600" b="1" dirty="0" err="1" smtClean="0">
                <a:solidFill>
                  <a:srgbClr val="2A5A06"/>
                </a:solidFill>
                <a:latin typeface="Comic Sans MS" pitchFamily="66" charset="0"/>
                <a:ea typeface="Times New Roman" pitchFamily="18" charset="0"/>
                <a:cs typeface="Tahoma" pitchFamily="34" charset="0"/>
              </a:rPr>
              <a:t>поважати</a:t>
            </a:r>
            <a:r>
              <a:rPr lang="ru-RU" sz="1600" b="1" dirty="0" smtClean="0">
                <a:solidFill>
                  <a:srgbClr val="2A5A06"/>
                </a:solidFill>
                <a:latin typeface="Comic Sans MS" pitchFamily="66" charset="0"/>
                <a:ea typeface="Times New Roman" pitchFamily="18" charset="0"/>
                <a:cs typeface="Tahoma" pitchFamily="34" charset="0"/>
              </a:rPr>
              <a:t> старших, </a:t>
            </a:r>
            <a:r>
              <a:rPr lang="ru-RU" sz="1600" b="1" dirty="0" err="1" smtClean="0">
                <a:solidFill>
                  <a:srgbClr val="2A5A06"/>
                </a:solidFill>
                <a:latin typeface="Comic Sans MS" pitchFamily="66" charset="0"/>
                <a:ea typeface="Times New Roman" pitchFamily="18" charset="0"/>
                <a:cs typeface="Tahoma" pitchFamily="34" charset="0"/>
              </a:rPr>
              <a:t>вчителів</a:t>
            </a:r>
            <a:r>
              <a:rPr lang="ru-RU" sz="1600" b="1" dirty="0" smtClean="0">
                <a:solidFill>
                  <a:srgbClr val="2A5A06"/>
                </a:solidFill>
                <a:latin typeface="Comic Sans MS" pitchFamily="66" charset="0"/>
                <a:ea typeface="Times New Roman" pitchFamily="18" charset="0"/>
                <a:cs typeface="Tahoma" pitchFamily="34" charset="0"/>
              </a:rPr>
              <a:t>;</a:t>
            </a:r>
            <a:endParaRPr lang="ru-RU" sz="1600" b="1" dirty="0" smtClean="0">
              <a:solidFill>
                <a:srgbClr val="2A5A06"/>
              </a:solidFill>
              <a:latin typeface="Comic Sans MS" pitchFamily="66" charset="0"/>
            </a:endParaRPr>
          </a:p>
          <a:p>
            <a:pPr algn="ctr" eaLnBrk="0" hangingPunct="0">
              <a:buFontTx/>
              <a:buChar char="•"/>
              <a:tabLst>
                <a:tab pos="521528" algn="l"/>
              </a:tabLst>
            </a:pPr>
            <a:r>
              <a:rPr lang="ru-RU" sz="1600" b="1" dirty="0" err="1" smtClean="0">
                <a:solidFill>
                  <a:srgbClr val="2A5A06"/>
                </a:solidFill>
                <a:latin typeface="Comic Sans MS" pitchFamily="66" charset="0"/>
                <a:ea typeface="Times New Roman" pitchFamily="18" charset="0"/>
                <a:cs typeface="Tahoma" pitchFamily="34" charset="0"/>
              </a:rPr>
              <a:t>старанно</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вчитися</a:t>
            </a:r>
            <a:r>
              <a:rPr lang="ru-RU" sz="1600" b="1" dirty="0" smtClean="0">
                <a:solidFill>
                  <a:srgbClr val="2A5A06"/>
                </a:solidFill>
                <a:latin typeface="Comic Sans MS" pitchFamily="66" charset="0"/>
                <a:ea typeface="Times New Roman" pitchFamily="18" charset="0"/>
                <a:cs typeface="Tahoma" pitchFamily="34" charset="0"/>
              </a:rPr>
              <a:t>, бути </a:t>
            </a:r>
            <a:r>
              <a:rPr lang="ru-RU" sz="1600" b="1" dirty="0" err="1" smtClean="0">
                <a:solidFill>
                  <a:srgbClr val="2A5A06"/>
                </a:solidFill>
                <a:latin typeface="Comic Sans MS" pitchFamily="66" charset="0"/>
                <a:ea typeface="Times New Roman" pitchFamily="18" charset="0"/>
                <a:cs typeface="Tahoma" pitchFamily="34" charset="0"/>
              </a:rPr>
              <a:t>дисциплінованими</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ввічливими</a:t>
            </a:r>
            <a:r>
              <a:rPr lang="ru-RU" sz="1600" b="1" dirty="0" smtClean="0">
                <a:solidFill>
                  <a:srgbClr val="2A5A06"/>
                </a:solidFill>
                <a:latin typeface="Comic Sans MS" pitchFamily="66" charset="0"/>
                <a:ea typeface="Times New Roman" pitchFamily="18" charset="0"/>
                <a:cs typeface="Tahoma" pitchFamily="34" charset="0"/>
              </a:rPr>
              <a:t>;</a:t>
            </a:r>
            <a:endParaRPr lang="ru-RU" sz="1600" b="1" dirty="0" smtClean="0">
              <a:solidFill>
                <a:srgbClr val="2A5A06"/>
              </a:solidFill>
              <a:latin typeface="Comic Sans MS" pitchFamily="66" charset="0"/>
            </a:endParaRPr>
          </a:p>
          <a:p>
            <a:pPr algn="ctr" eaLnBrk="0" hangingPunct="0">
              <a:buFontTx/>
              <a:buChar char="•"/>
              <a:tabLst>
                <a:tab pos="521528" algn="l"/>
              </a:tabLst>
            </a:pPr>
            <a:r>
              <a:rPr lang="ru-RU" sz="1600" b="1" dirty="0" err="1" smtClean="0">
                <a:solidFill>
                  <a:srgbClr val="2A5A06"/>
                </a:solidFill>
                <a:latin typeface="Comic Sans MS" pitchFamily="66" charset="0"/>
                <a:ea typeface="Times New Roman" pitchFamily="18" charset="0"/>
                <a:cs typeface="Tahoma" pitchFamily="34" charset="0"/>
              </a:rPr>
              <a:t>свідомо</a:t>
            </a:r>
            <a:r>
              <a:rPr lang="ru-RU" sz="1600" b="1" dirty="0" smtClean="0">
                <a:solidFill>
                  <a:srgbClr val="2A5A06"/>
                </a:solidFill>
                <a:latin typeface="Comic Sans MS" pitchFamily="66" charset="0"/>
                <a:ea typeface="Times New Roman" pitchFamily="18" charset="0"/>
                <a:cs typeface="Tahoma" pitchFamily="34" charset="0"/>
              </a:rPr>
              <a:t> та </a:t>
            </a:r>
            <a:r>
              <a:rPr lang="ru-RU" sz="1600" b="1" dirty="0" err="1" smtClean="0">
                <a:solidFill>
                  <a:srgbClr val="2A5A06"/>
                </a:solidFill>
                <a:latin typeface="Comic Sans MS" pitchFamily="66" charset="0"/>
                <a:ea typeface="Times New Roman" pitchFamily="18" charset="0"/>
                <a:cs typeface="Tahoma" pitchFamily="34" charset="0"/>
              </a:rPr>
              <a:t>поважно</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ставитися</a:t>
            </a:r>
            <a:r>
              <a:rPr lang="ru-RU" sz="1600" b="1" dirty="0" smtClean="0">
                <a:solidFill>
                  <a:srgbClr val="2A5A06"/>
                </a:solidFill>
                <a:latin typeface="Comic Sans MS" pitchFamily="66" charset="0"/>
                <a:ea typeface="Times New Roman" pitchFamily="18" charset="0"/>
                <a:cs typeface="Tahoma" pitchFamily="34" charset="0"/>
              </a:rPr>
              <a:t> до </a:t>
            </a:r>
            <a:r>
              <a:rPr lang="ru-RU" sz="1600" b="1" dirty="0" err="1" smtClean="0">
                <a:solidFill>
                  <a:srgbClr val="2A5A06"/>
                </a:solidFill>
                <a:latin typeface="Comic Sans MS" pitchFamily="66" charset="0"/>
                <a:ea typeface="Times New Roman" pitchFamily="18" charset="0"/>
                <a:cs typeface="Tahoma" pitchFamily="34" charset="0"/>
              </a:rPr>
              <a:t>праці</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берегти</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шкільне</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майно</a:t>
            </a:r>
            <a:r>
              <a:rPr lang="ru-RU" sz="1600" b="1" dirty="0" smtClean="0">
                <a:solidFill>
                  <a:srgbClr val="2A5A06"/>
                </a:solidFill>
                <a:latin typeface="Comic Sans MS" pitchFamily="66" charset="0"/>
                <a:ea typeface="Times New Roman" pitchFamily="18" charset="0"/>
                <a:cs typeface="Tahoma" pitchFamily="34" charset="0"/>
              </a:rPr>
              <a:t>;</a:t>
            </a:r>
            <a:endParaRPr lang="ru-RU" sz="1600" b="1" dirty="0" smtClean="0">
              <a:solidFill>
                <a:srgbClr val="2A5A06"/>
              </a:solidFill>
              <a:latin typeface="Comic Sans MS" pitchFamily="66" charset="0"/>
            </a:endParaRPr>
          </a:p>
          <a:p>
            <a:pPr algn="ctr" eaLnBrk="0" hangingPunct="0">
              <a:buFontTx/>
              <a:buChar char="•"/>
              <a:tabLst>
                <a:tab pos="521528" algn="l"/>
              </a:tabLst>
            </a:pPr>
            <a:r>
              <a:rPr lang="ru-RU" sz="1600" b="1" dirty="0" smtClean="0">
                <a:solidFill>
                  <a:srgbClr val="2A5A06"/>
                </a:solidFill>
                <a:latin typeface="Comic Sans MS" pitchFamily="66" charset="0"/>
                <a:ea typeface="Times New Roman" pitchFamily="18" charset="0"/>
                <a:cs typeface="Tahoma" pitchFamily="34" charset="0"/>
              </a:rPr>
              <a:t>бути </a:t>
            </a:r>
            <a:r>
              <a:rPr lang="ru-RU" sz="1600" b="1" dirty="0" err="1" smtClean="0">
                <a:solidFill>
                  <a:srgbClr val="2A5A06"/>
                </a:solidFill>
                <a:latin typeface="Comic Sans MS" pitchFamily="66" charset="0"/>
                <a:ea typeface="Times New Roman" pitchFamily="18" charset="0"/>
                <a:cs typeface="Tahoma" pitchFamily="34" charset="0"/>
              </a:rPr>
              <a:t>відданими</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друзями</a:t>
            </a:r>
            <a:r>
              <a:rPr lang="ru-RU" sz="1600" b="1" dirty="0" smtClean="0">
                <a:solidFill>
                  <a:srgbClr val="2A5A06"/>
                </a:solidFill>
                <a:latin typeface="Comic Sans MS" pitchFamily="66" charset="0"/>
                <a:ea typeface="Times New Roman" pitchFamily="18" charset="0"/>
                <a:cs typeface="Tahoma" pitchFamily="34" charset="0"/>
              </a:rPr>
              <a:t>;</a:t>
            </a:r>
            <a:endParaRPr lang="ru-RU" sz="1600" b="1" dirty="0" smtClean="0">
              <a:solidFill>
                <a:srgbClr val="2A5A06"/>
              </a:solidFill>
              <a:latin typeface="Comic Sans MS" pitchFamily="66" charset="0"/>
            </a:endParaRPr>
          </a:p>
          <a:p>
            <a:pPr algn="ctr" eaLnBrk="0" hangingPunct="0">
              <a:buFontTx/>
              <a:buChar char="•"/>
              <a:tabLst>
                <a:tab pos="521528" algn="l"/>
              </a:tabLst>
            </a:pPr>
            <a:r>
              <a:rPr lang="ru-RU" sz="1600" b="1" dirty="0" smtClean="0">
                <a:solidFill>
                  <a:srgbClr val="2A5A06"/>
                </a:solidFill>
                <a:latin typeface="Comic Sans MS" pitchFamily="66" charset="0"/>
                <a:ea typeface="Times New Roman" pitchFamily="18" charset="0"/>
                <a:cs typeface="Tahoma" pitchFamily="34" charset="0"/>
              </a:rPr>
              <a:t>бути </a:t>
            </a:r>
            <a:r>
              <a:rPr lang="ru-RU" sz="1600" b="1" dirty="0" err="1" smtClean="0">
                <a:solidFill>
                  <a:srgbClr val="2A5A06"/>
                </a:solidFill>
                <a:latin typeface="Comic Sans MS" pitchFamily="66" charset="0"/>
                <a:ea typeface="Times New Roman" pitchFamily="18" charset="0"/>
                <a:cs typeface="Tahoma" pitchFamily="34" charset="0"/>
              </a:rPr>
              <a:t>чесними</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відповідальними</a:t>
            </a:r>
            <a:r>
              <a:rPr lang="ru-RU" sz="1600" b="1" dirty="0" smtClean="0">
                <a:solidFill>
                  <a:srgbClr val="2A5A06"/>
                </a:solidFill>
                <a:latin typeface="Comic Sans MS" pitchFamily="66" charset="0"/>
                <a:ea typeface="Times New Roman" pitchFamily="18" charset="0"/>
                <a:cs typeface="Tahoma" pitchFamily="34" charset="0"/>
              </a:rPr>
              <a:t>;</a:t>
            </a:r>
            <a:endParaRPr lang="ru-RU" sz="1600" b="1" dirty="0" smtClean="0">
              <a:solidFill>
                <a:srgbClr val="2A5A06"/>
              </a:solidFill>
              <a:latin typeface="Comic Sans MS" pitchFamily="66" charset="0"/>
            </a:endParaRPr>
          </a:p>
          <a:p>
            <a:pPr algn="ctr" eaLnBrk="0" hangingPunct="0">
              <a:buFontTx/>
              <a:buChar char="•"/>
              <a:tabLst>
                <a:tab pos="521528" algn="l"/>
              </a:tabLst>
            </a:pPr>
            <a:r>
              <a:rPr lang="ru-RU" sz="1600" b="1" dirty="0" err="1" smtClean="0">
                <a:solidFill>
                  <a:srgbClr val="2A5A06"/>
                </a:solidFill>
                <a:latin typeface="Comic Sans MS" pitchFamily="66" charset="0"/>
                <a:ea typeface="Times New Roman" pitchFamily="18" charset="0"/>
                <a:cs typeface="Tahoma" pitchFamily="34" charset="0"/>
              </a:rPr>
              <a:t>своїми</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вчинками</a:t>
            </a:r>
            <a:r>
              <a:rPr lang="ru-RU" sz="1600" b="1" dirty="0" smtClean="0">
                <a:solidFill>
                  <a:srgbClr val="2A5A06"/>
                </a:solidFill>
                <a:latin typeface="Comic Sans MS" pitchFamily="66" charset="0"/>
                <a:ea typeface="Times New Roman" pitchFamily="18" charset="0"/>
                <a:cs typeface="Tahoma" pitchFamily="34" charset="0"/>
              </a:rPr>
              <a:t> та справами </a:t>
            </a:r>
            <a:r>
              <a:rPr lang="ru-RU" sz="1600" b="1" dirty="0" err="1" smtClean="0">
                <a:solidFill>
                  <a:srgbClr val="2A5A06"/>
                </a:solidFill>
                <a:latin typeface="Comic Sans MS" pitchFamily="66" charset="0"/>
                <a:ea typeface="Times New Roman" pitchFamily="18" charset="0"/>
                <a:cs typeface="Tahoma" pitchFamily="34" charset="0"/>
              </a:rPr>
              <a:t>укріплювати</a:t>
            </a:r>
            <a:r>
              <a:rPr lang="ru-RU" sz="1600" b="1" dirty="0" smtClean="0">
                <a:solidFill>
                  <a:srgbClr val="2A5A06"/>
                </a:solidFill>
                <a:latin typeface="Comic Sans MS" pitchFamily="66" charset="0"/>
                <a:ea typeface="Times New Roman" pitchFamily="18" charset="0"/>
                <a:cs typeface="Tahoma" pitchFamily="34" charset="0"/>
              </a:rPr>
              <a:t> авторитет </a:t>
            </a:r>
            <a:r>
              <a:rPr lang="ru-RU" sz="1600" b="1" dirty="0" err="1" smtClean="0">
                <a:solidFill>
                  <a:srgbClr val="2A5A06"/>
                </a:solidFill>
                <a:latin typeface="Comic Sans MS" pitchFamily="66" charset="0"/>
                <a:ea typeface="Times New Roman" pitchFamily="18" charset="0"/>
                <a:cs typeface="Tahoma" pitchFamily="34" charset="0"/>
              </a:rPr>
              <a:t>своєї</a:t>
            </a:r>
            <a:r>
              <a:rPr lang="ru-RU" sz="1600" b="1" dirty="0" smtClean="0">
                <a:solidFill>
                  <a:srgbClr val="2A5A06"/>
                </a:solidFill>
                <a:latin typeface="Comic Sans MS" pitchFamily="66" charset="0"/>
                <a:ea typeface="Times New Roman" pitchFamily="18" charset="0"/>
                <a:cs typeface="Tahoma" pitchFamily="34" charset="0"/>
              </a:rPr>
              <a:t> </a:t>
            </a:r>
            <a:r>
              <a:rPr lang="ru-RU" sz="1600" b="1" dirty="0" err="1" smtClean="0">
                <a:solidFill>
                  <a:srgbClr val="2A5A06"/>
                </a:solidFill>
                <a:latin typeface="Comic Sans MS" pitchFamily="66" charset="0"/>
                <a:ea typeface="Times New Roman" pitchFamily="18" charset="0"/>
                <a:cs typeface="Tahoma" pitchFamily="34" charset="0"/>
              </a:rPr>
              <a:t>організації</a:t>
            </a:r>
            <a:endParaRPr lang="ru-RU" sz="1600" b="1" dirty="0" smtClean="0">
              <a:solidFill>
                <a:srgbClr val="2A5A06"/>
              </a:solidFill>
              <a:latin typeface="Comic Sans MS" pitchFamily="66" charset="0"/>
            </a:endParaRPr>
          </a:p>
          <a:p>
            <a:pPr algn="ctr" eaLnBrk="0" hangingPunct="0">
              <a:tabLst>
                <a:tab pos="521528" algn="l"/>
              </a:tabLst>
            </a:pPr>
            <a:endParaRPr lang="ru-RU" sz="5000" b="1" dirty="0" smtClean="0">
              <a:solidFill>
                <a:srgbClr val="2A5A06"/>
              </a:solidFill>
              <a:latin typeface="Comic Sans MS" pitchFamily="66" charset="0"/>
            </a:endParaRPr>
          </a:p>
        </p:txBody>
      </p:sp>
      <p:pic>
        <p:nvPicPr>
          <p:cNvPr id="10" name="Picture 3"/>
          <p:cNvPicPr>
            <a:picLocks noChangeAspect="1" noChangeArrowheads="1"/>
          </p:cNvPicPr>
          <p:nvPr/>
        </p:nvPicPr>
        <p:blipFill>
          <a:blip r:embed="rId4"/>
          <a:srcRect/>
          <a:stretch>
            <a:fillRect/>
          </a:stretch>
        </p:blipFill>
        <p:spPr bwMode="auto">
          <a:xfrm>
            <a:off x="9273173" y="6185763"/>
            <a:ext cx="1420227" cy="13755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3425217" y="551319"/>
            <a:ext cx="3108879" cy="382324"/>
          </a:xfrm>
          <a:prstGeom prst="rect">
            <a:avLst/>
          </a:prstGeom>
        </p:spPr>
        <p:txBody>
          <a:bodyPr wrap="none" lIns="104306" tIns="52153" rIns="104306" bIns="52153">
            <a:spAutoFit/>
          </a:bodyPr>
          <a:lstStyle/>
          <a:p>
            <a:pPr>
              <a:defRPr/>
            </a:pPr>
            <a:r>
              <a:rPr lang="uk-UA" b="1" dirty="0">
                <a:solidFill>
                  <a:srgbClr val="0070C0"/>
                </a:solidFill>
                <a:latin typeface="Comic Sans MS" pitchFamily="66" charset="0"/>
              </a:rPr>
              <a:t>Наша Вітчизна  – </a:t>
            </a:r>
            <a:r>
              <a:rPr lang="uk-UA" b="1" dirty="0" smtClean="0">
                <a:solidFill>
                  <a:srgbClr val="0070C0"/>
                </a:solidFill>
                <a:latin typeface="Comic Sans MS" pitchFamily="66" charset="0"/>
              </a:rPr>
              <a:t>Україна</a:t>
            </a:r>
            <a:endParaRPr lang="uk-UA" b="1" dirty="0">
              <a:solidFill>
                <a:srgbClr val="0070C0"/>
              </a:solidFill>
              <a:latin typeface="Comic Sans MS" pitchFamily="66" charset="0"/>
            </a:endParaRPr>
          </a:p>
        </p:txBody>
      </p:sp>
      <p:sp>
        <p:nvSpPr>
          <p:cNvPr id="4100" name="TextBox 4"/>
          <p:cNvSpPr txBox="1">
            <a:spLocks noChangeArrowheads="1"/>
          </p:cNvSpPr>
          <p:nvPr/>
        </p:nvSpPr>
        <p:spPr bwMode="auto">
          <a:xfrm>
            <a:off x="3208020" y="3024505"/>
            <a:ext cx="4039729" cy="382324"/>
          </a:xfrm>
          <a:prstGeom prst="rect">
            <a:avLst/>
          </a:prstGeom>
          <a:noFill/>
          <a:ln w="9525">
            <a:noFill/>
            <a:miter lim="800000"/>
            <a:headEnd/>
            <a:tailEnd/>
          </a:ln>
        </p:spPr>
        <p:txBody>
          <a:bodyPr lIns="104306" tIns="52153" rIns="104306" bIns="52153">
            <a:spAutoFit/>
          </a:bodyPr>
          <a:lstStyle/>
          <a:p>
            <a:r>
              <a:rPr lang="uk-UA"/>
              <a:t>    </a:t>
            </a:r>
            <a:endParaRPr lang="ru-RU"/>
          </a:p>
        </p:txBody>
      </p:sp>
      <p:sp>
        <p:nvSpPr>
          <p:cNvPr id="4101" name="Rectangle 2"/>
          <p:cNvSpPr>
            <a:spLocks noChangeArrowheads="1"/>
          </p:cNvSpPr>
          <p:nvPr/>
        </p:nvSpPr>
        <p:spPr bwMode="auto">
          <a:xfrm>
            <a:off x="1253104" y="945139"/>
            <a:ext cx="8079458" cy="2567537"/>
          </a:xfrm>
          <a:prstGeom prst="rect">
            <a:avLst/>
          </a:prstGeom>
          <a:noFill/>
          <a:ln w="9525">
            <a:noFill/>
            <a:miter lim="800000"/>
            <a:headEnd/>
            <a:tailEnd/>
          </a:ln>
        </p:spPr>
        <p:txBody>
          <a:bodyPr lIns="104306" tIns="52153" rIns="104306" bIns="52153" anchor="ctr">
            <a:spAutoFit/>
          </a:bodyPr>
          <a:lstStyle/>
          <a:p>
            <a:pPr algn="ctr"/>
            <a:r>
              <a:rPr lang="uk-UA" sz="1600" b="1" dirty="0">
                <a:solidFill>
                  <a:schemeClr val="accent2">
                    <a:lumMod val="50000"/>
                  </a:schemeClr>
                </a:solidFill>
                <a:latin typeface="Comic Sans MS" pitchFamily="66" charset="0"/>
                <a:cs typeface="Times New Roman" pitchFamily="18" charset="0"/>
              </a:rPr>
              <a:t>Колективне творче </a:t>
            </a:r>
            <a:r>
              <a:rPr lang="uk-UA" sz="1600" b="1" dirty="0" smtClean="0">
                <a:solidFill>
                  <a:schemeClr val="accent2">
                    <a:lumMod val="50000"/>
                  </a:schemeClr>
                </a:solidFill>
                <a:latin typeface="Comic Sans MS" pitchFamily="66" charset="0"/>
                <a:cs typeface="Times New Roman" pitchFamily="18" charset="0"/>
              </a:rPr>
              <a:t>панно</a:t>
            </a:r>
          </a:p>
          <a:p>
            <a:pPr algn="ctr"/>
            <a:r>
              <a:rPr lang="uk-UA" sz="1600" dirty="0" smtClean="0">
                <a:solidFill>
                  <a:schemeClr val="accent2">
                    <a:lumMod val="50000"/>
                  </a:schemeClr>
                </a:solidFill>
                <a:latin typeface="Comic Sans MS" pitchFamily="66" charset="0"/>
                <a:cs typeface="Times New Roman" pitchFamily="18" charset="0"/>
              </a:rPr>
              <a:t> </a:t>
            </a:r>
            <a:r>
              <a:rPr lang="uk-UA" sz="1600" dirty="0">
                <a:solidFill>
                  <a:schemeClr val="accent2">
                    <a:lumMod val="50000"/>
                  </a:schemeClr>
                </a:solidFill>
                <a:latin typeface="Comic Sans MS" pitchFamily="66" charset="0"/>
                <a:cs typeface="Times New Roman" pitchFamily="18" charset="0"/>
              </a:rPr>
              <a:t>Під час заходу учні співали пісні про Україну, виконували українські народні танці, читали вірші про рідну неньку Україну. До проведення свята була залучена агітбригада школи з агітаційним виступом «Ми за мир». Представники шкільного самоврядування «ШІМ» провели вікторину та виставку малюнків. Результатом проведеного заходу стало поглиблення знань  учнів про нашу державу, продовження ознайомлення учнів із національними символами України, формування національної свідомість школярів, розвиток пізнавальних інтересів, пам’яті, уваги учнів, виховання любові до рідного краю, його історичного минулого та </a:t>
            </a:r>
            <a:r>
              <a:rPr lang="uk-UA" sz="1600" dirty="0" smtClean="0">
                <a:solidFill>
                  <a:schemeClr val="accent2">
                    <a:lumMod val="50000"/>
                  </a:schemeClr>
                </a:solidFill>
                <a:latin typeface="Comic Sans MS" pitchFamily="66" charset="0"/>
                <a:cs typeface="Times New Roman" pitchFamily="18" charset="0"/>
              </a:rPr>
              <a:t>сучасного</a:t>
            </a:r>
            <a:endParaRPr lang="uk-UA" sz="1600" dirty="0">
              <a:solidFill>
                <a:schemeClr val="accent2">
                  <a:lumMod val="50000"/>
                </a:schemeClr>
              </a:solidFill>
              <a:latin typeface="Comic Sans MS" pitchFamily="66" charset="0"/>
            </a:endParaRPr>
          </a:p>
        </p:txBody>
      </p:sp>
      <p:pic>
        <p:nvPicPr>
          <p:cNvPr id="4102" name="Picture 3" descr="МИР"/>
          <p:cNvPicPr>
            <a:picLocks noChangeAspect="1" noChangeArrowheads="1"/>
          </p:cNvPicPr>
          <p:nvPr/>
        </p:nvPicPr>
        <p:blipFill>
          <a:blip r:embed="rId2"/>
          <a:srcRect/>
          <a:stretch>
            <a:fillRect/>
          </a:stretch>
        </p:blipFill>
        <p:spPr bwMode="auto">
          <a:xfrm>
            <a:off x="3425216" y="3623104"/>
            <a:ext cx="5198181" cy="1787927"/>
          </a:xfrm>
          <a:prstGeom prst="rect">
            <a:avLst/>
          </a:prstGeom>
          <a:noFill/>
          <a:ln w="9525">
            <a:noFill/>
            <a:miter lim="800000"/>
            <a:headEnd/>
            <a:tailEnd/>
          </a:ln>
        </p:spPr>
      </p:pic>
      <p:pic>
        <p:nvPicPr>
          <p:cNvPr id="4103" name="Picture 4" descr="МИР2"/>
          <p:cNvPicPr>
            <a:picLocks noChangeAspect="1" noChangeArrowheads="1"/>
          </p:cNvPicPr>
          <p:nvPr/>
        </p:nvPicPr>
        <p:blipFill>
          <a:blip r:embed="rId3"/>
          <a:srcRect/>
          <a:stretch>
            <a:fillRect/>
          </a:stretch>
        </p:blipFill>
        <p:spPr bwMode="auto">
          <a:xfrm>
            <a:off x="4511272" y="4883323"/>
            <a:ext cx="5099428" cy="2205384"/>
          </a:xfrm>
          <a:prstGeom prst="rect">
            <a:avLst/>
          </a:prstGeom>
          <a:noFill/>
          <a:ln w="9525">
            <a:noFill/>
            <a:miter lim="800000"/>
            <a:headEnd/>
            <a:tailEnd/>
          </a:ln>
        </p:spPr>
      </p:pic>
      <p:pic>
        <p:nvPicPr>
          <p:cNvPr id="4104" name="Picture 7" descr="F:\image-0-02-05-19f285203befa0b42414c58b1c861c8347b18c2d3d882a71521106c746720301-V.jpg"/>
          <p:cNvPicPr>
            <a:picLocks noChangeAspect="1" noChangeArrowheads="1"/>
          </p:cNvPicPr>
          <p:nvPr/>
        </p:nvPicPr>
        <p:blipFill>
          <a:blip r:embed="rId4"/>
          <a:srcRect/>
          <a:stretch>
            <a:fillRect/>
          </a:stretch>
        </p:blipFill>
        <p:spPr bwMode="auto">
          <a:xfrm>
            <a:off x="1002476" y="3544340"/>
            <a:ext cx="2415917" cy="3014009"/>
          </a:xfrm>
          <a:prstGeom prst="rect">
            <a:avLst/>
          </a:prstGeom>
          <a:noFill/>
          <a:ln w="9525">
            <a:noFill/>
            <a:miter lim="800000"/>
            <a:headEnd/>
            <a:tailEnd/>
          </a:ln>
        </p:spPr>
      </p:pic>
      <p:pic>
        <p:nvPicPr>
          <p:cNvPr id="4105" name="Picture 6" descr="F:\image-0-02-05-4a7d21eb9d7a68770f5e7a5045d43aecac5116f392eeafc8bf85f89f81336934-V.jpg"/>
          <p:cNvPicPr>
            <a:picLocks noChangeAspect="1" noChangeArrowheads="1"/>
          </p:cNvPicPr>
          <p:nvPr/>
        </p:nvPicPr>
        <p:blipFill>
          <a:blip r:embed="rId5"/>
          <a:srcRect/>
          <a:stretch>
            <a:fillRect/>
          </a:stretch>
        </p:blipFill>
        <p:spPr bwMode="auto">
          <a:xfrm>
            <a:off x="835390" y="5355906"/>
            <a:ext cx="3759425" cy="181156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кутник 2"/>
          <p:cNvSpPr/>
          <p:nvPr/>
        </p:nvSpPr>
        <p:spPr>
          <a:xfrm>
            <a:off x="1069340" y="315028"/>
            <a:ext cx="8454499" cy="382324"/>
          </a:xfrm>
          <a:prstGeom prst="rect">
            <a:avLst/>
          </a:prstGeom>
        </p:spPr>
        <p:txBody>
          <a:bodyPr wrap="square" lIns="104306" tIns="52153" rIns="104306" bIns="52153">
            <a:spAutoFit/>
          </a:bodyPr>
          <a:lstStyle/>
          <a:p>
            <a:pPr algn="ctr">
              <a:defRPr/>
            </a:pPr>
            <a:r>
              <a:rPr lang="uk-UA" b="1" dirty="0">
                <a:solidFill>
                  <a:srgbClr val="214705"/>
                </a:solidFill>
                <a:latin typeface="Comic Sans MS" pitchFamily="66" charset="0"/>
              </a:rPr>
              <a:t>Лекція «Необхідність моральної освіти»</a:t>
            </a:r>
            <a:endParaRPr lang="ru-RU" b="1" dirty="0">
              <a:solidFill>
                <a:srgbClr val="214705"/>
              </a:solidFill>
              <a:latin typeface="Comic Sans MS" pitchFamily="66" charset="0"/>
            </a:endParaRPr>
          </a:p>
        </p:txBody>
      </p:sp>
      <p:sp>
        <p:nvSpPr>
          <p:cNvPr id="5124" name="Rectangle 1"/>
          <p:cNvSpPr>
            <a:spLocks noChangeArrowheads="1"/>
          </p:cNvSpPr>
          <p:nvPr/>
        </p:nvSpPr>
        <p:spPr bwMode="auto">
          <a:xfrm>
            <a:off x="918933" y="630083"/>
            <a:ext cx="9386429" cy="3152313"/>
          </a:xfrm>
          <a:prstGeom prst="rect">
            <a:avLst/>
          </a:prstGeom>
          <a:noFill/>
          <a:ln w="9525">
            <a:noFill/>
            <a:miter lim="800000"/>
            <a:headEnd/>
            <a:tailEnd/>
          </a:ln>
        </p:spPr>
        <p:txBody>
          <a:bodyPr wrap="square" lIns="104306" tIns="52153" rIns="104306" bIns="52153" anchor="ctr">
            <a:spAutoFit/>
          </a:bodyPr>
          <a:lstStyle/>
          <a:p>
            <a:r>
              <a:rPr lang="uk-UA" b="1" dirty="0" smtClean="0">
                <a:solidFill>
                  <a:srgbClr val="214705"/>
                </a:solidFill>
                <a:latin typeface="Comic Sans MS" pitchFamily="66" charset="0"/>
                <a:cs typeface="Times New Roman" pitchFamily="18" charset="0"/>
              </a:rPr>
              <a:t>            Інтерактивна </a:t>
            </a:r>
            <a:r>
              <a:rPr lang="uk-UA" b="1" dirty="0">
                <a:solidFill>
                  <a:srgbClr val="214705"/>
                </a:solidFill>
                <a:latin typeface="Comic Sans MS" pitchFamily="66" charset="0"/>
                <a:cs typeface="Times New Roman" pitchFamily="18" charset="0"/>
              </a:rPr>
              <a:t>лекція з використанням </a:t>
            </a:r>
            <a:r>
              <a:rPr lang="uk-UA" b="1" dirty="0" err="1" smtClean="0">
                <a:solidFill>
                  <a:srgbClr val="214705"/>
                </a:solidFill>
                <a:latin typeface="Comic Sans MS" pitchFamily="66" charset="0"/>
                <a:cs typeface="Times New Roman" pitchFamily="18" charset="0"/>
              </a:rPr>
              <a:t>мультимедіа</a:t>
            </a:r>
            <a:endParaRPr lang="uk-UA" b="1" dirty="0">
              <a:solidFill>
                <a:srgbClr val="214705"/>
              </a:solidFill>
              <a:latin typeface="Comic Sans MS" pitchFamily="66" charset="0"/>
              <a:cs typeface="Times New Roman" pitchFamily="18" charset="0"/>
            </a:endParaRPr>
          </a:p>
          <a:p>
            <a:pPr algn="ctr"/>
            <a:r>
              <a:rPr lang="uk-UA" dirty="0" smtClean="0">
                <a:solidFill>
                  <a:srgbClr val="214705"/>
                </a:solidFill>
                <a:latin typeface="Comic Sans MS" pitchFamily="66" charset="0"/>
                <a:cs typeface="Times New Roman" pitchFamily="18" charset="0"/>
              </a:rPr>
              <a:t> </a:t>
            </a:r>
            <a:r>
              <a:rPr lang="uk-UA" dirty="0">
                <a:solidFill>
                  <a:srgbClr val="214705"/>
                </a:solidFill>
                <a:latin typeface="Comic Sans MS" pitchFamily="66" charset="0"/>
                <a:cs typeface="Times New Roman" pitchFamily="18" charset="0"/>
              </a:rPr>
              <a:t>Для проведення заходу було залучено усі вікові категорії учнів. Учні початкових класів  мали змогу взяти участь в конкурсі малюнків «Моральні цінності людства». Учні середньої ланки приготували стіннівки на тему: «Що треба цінувати людям в сучасному житті». Учні середніх та старших класів представили аудиторії, яка складалась з учнів школи, вчителів та батьків, інтерактивну лекцію про моральні цінності людства «Необхідність моральної освіти». Під час лекції учні використовували інтерактивну дошку, проектор, де демонструвалися презентації, короткометражні, анімаційні фільми. Також діти самі проводили інтерактивне опитування, готували цікаві завдання та  виконували їх, дізнавалися, які ж саме моральні цінності є в людства, що потрібно цінувати в сучасному </a:t>
            </a:r>
            <a:r>
              <a:rPr lang="uk-UA" dirty="0" smtClean="0">
                <a:solidFill>
                  <a:srgbClr val="214705"/>
                </a:solidFill>
                <a:latin typeface="Comic Sans MS" pitchFamily="66" charset="0"/>
                <a:cs typeface="Times New Roman" pitchFamily="18" charset="0"/>
              </a:rPr>
              <a:t>світі</a:t>
            </a:r>
            <a:endParaRPr lang="uk-UA" dirty="0">
              <a:solidFill>
                <a:srgbClr val="214705"/>
              </a:solidFill>
              <a:latin typeface="Comic Sans MS" pitchFamily="66" charset="0"/>
            </a:endParaRPr>
          </a:p>
        </p:txBody>
      </p:sp>
      <p:pic>
        <p:nvPicPr>
          <p:cNvPr id="5125" name="Picture 2" descr="SAM_2236"/>
          <p:cNvPicPr>
            <a:picLocks noChangeAspect="1" noChangeArrowheads="1"/>
          </p:cNvPicPr>
          <p:nvPr/>
        </p:nvPicPr>
        <p:blipFill>
          <a:blip r:embed="rId2"/>
          <a:srcRect/>
          <a:stretch>
            <a:fillRect/>
          </a:stretch>
        </p:blipFill>
        <p:spPr bwMode="auto">
          <a:xfrm>
            <a:off x="1253104" y="5304785"/>
            <a:ext cx="3172745" cy="1941450"/>
          </a:xfrm>
          <a:prstGeom prst="rect">
            <a:avLst/>
          </a:prstGeom>
          <a:noFill/>
          <a:ln w="9525">
            <a:noFill/>
            <a:miter lim="800000"/>
            <a:headEnd/>
            <a:tailEnd/>
          </a:ln>
        </p:spPr>
      </p:pic>
      <p:pic>
        <p:nvPicPr>
          <p:cNvPr id="5126" name="Picture 3" descr="SAM_2241"/>
          <p:cNvPicPr>
            <a:picLocks noChangeAspect="1" noChangeArrowheads="1"/>
          </p:cNvPicPr>
          <p:nvPr/>
        </p:nvPicPr>
        <p:blipFill>
          <a:blip r:embed="rId3"/>
          <a:srcRect/>
          <a:stretch>
            <a:fillRect/>
          </a:stretch>
        </p:blipFill>
        <p:spPr bwMode="auto">
          <a:xfrm>
            <a:off x="4427730" y="4016923"/>
            <a:ext cx="5623955" cy="3229312"/>
          </a:xfrm>
          <a:prstGeom prst="rect">
            <a:avLst/>
          </a:prstGeom>
          <a:noFill/>
          <a:ln w="9525">
            <a:noFill/>
            <a:miter lim="800000"/>
            <a:headEnd/>
            <a:tailEnd/>
          </a:ln>
        </p:spPr>
      </p:pic>
      <p:pic>
        <p:nvPicPr>
          <p:cNvPr id="5127" name="Picture 4" descr="SAM_2235"/>
          <p:cNvPicPr>
            <a:picLocks noChangeAspect="1" noChangeArrowheads="1"/>
          </p:cNvPicPr>
          <p:nvPr/>
        </p:nvPicPr>
        <p:blipFill>
          <a:blip r:embed="rId4"/>
          <a:srcRect/>
          <a:stretch>
            <a:fillRect/>
          </a:stretch>
        </p:blipFill>
        <p:spPr bwMode="auto">
          <a:xfrm>
            <a:off x="1253104" y="4016923"/>
            <a:ext cx="3371343" cy="132453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1" name="Picture 4" descr="SAM_2277"/>
          <p:cNvPicPr>
            <a:picLocks noChangeAspect="1" noChangeArrowheads="1"/>
          </p:cNvPicPr>
          <p:nvPr/>
        </p:nvPicPr>
        <p:blipFill>
          <a:blip r:embed="rId2"/>
          <a:srcRect/>
          <a:stretch>
            <a:fillRect/>
          </a:stretch>
        </p:blipFill>
        <p:spPr bwMode="auto">
          <a:xfrm>
            <a:off x="5847957" y="3780632"/>
            <a:ext cx="4061352" cy="2761971"/>
          </a:xfrm>
          <a:prstGeom prst="rect">
            <a:avLst/>
          </a:prstGeom>
          <a:noFill/>
          <a:ln w="9525">
            <a:noFill/>
            <a:miter lim="800000"/>
            <a:headEnd/>
            <a:tailEnd/>
          </a:ln>
        </p:spPr>
      </p:pic>
      <p:sp>
        <p:nvSpPr>
          <p:cNvPr id="6147" name="Rectangle 1"/>
          <p:cNvSpPr>
            <a:spLocks noChangeArrowheads="1"/>
          </p:cNvSpPr>
          <p:nvPr/>
        </p:nvSpPr>
        <p:spPr bwMode="auto">
          <a:xfrm>
            <a:off x="584762" y="236265"/>
            <a:ext cx="9668649" cy="936321"/>
          </a:xfrm>
          <a:prstGeom prst="rect">
            <a:avLst/>
          </a:prstGeom>
          <a:noFill/>
          <a:ln w="9525">
            <a:noFill/>
            <a:miter lim="800000"/>
            <a:headEnd/>
            <a:tailEnd/>
          </a:ln>
        </p:spPr>
        <p:txBody>
          <a:bodyPr wrap="square" lIns="104306" tIns="52153" rIns="104306" bIns="52153" anchor="ctr">
            <a:spAutoFit/>
          </a:bodyPr>
          <a:lstStyle/>
          <a:p>
            <a:pPr algn="ctr"/>
            <a:r>
              <a:rPr lang="uk-UA" dirty="0">
                <a:solidFill>
                  <a:srgbClr val="0D0DFF"/>
                </a:solidFill>
                <a:latin typeface="Comic Sans MS" pitchFamily="66" charset="0"/>
                <a:cs typeface="Times New Roman" pitchFamily="18" charset="0"/>
              </a:rPr>
              <a:t>  </a:t>
            </a:r>
          </a:p>
          <a:p>
            <a:pPr algn="ctr"/>
            <a:r>
              <a:rPr lang="uk-UA" b="1" dirty="0">
                <a:solidFill>
                  <a:srgbClr val="00518E"/>
                </a:solidFill>
                <a:latin typeface="Comic Sans MS" pitchFamily="66" charset="0"/>
                <a:cs typeface="Times New Roman" pitchFamily="18" charset="0"/>
              </a:rPr>
              <a:t>Інтерактивний захід з використанням анімації та </a:t>
            </a:r>
            <a:r>
              <a:rPr lang="en-US" b="1" dirty="0">
                <a:solidFill>
                  <a:srgbClr val="00518E"/>
                </a:solidFill>
                <a:latin typeface="Comic Sans MS" pitchFamily="66" charset="0"/>
                <a:cs typeface="Times New Roman" pitchFamily="18" charset="0"/>
              </a:rPr>
              <a:t>cinema </a:t>
            </a:r>
            <a:r>
              <a:rPr lang="uk-UA" b="1" dirty="0">
                <a:solidFill>
                  <a:srgbClr val="00518E"/>
                </a:solidFill>
                <a:latin typeface="Comic Sans MS" pitchFamily="66" charset="0"/>
                <a:cs typeface="Times New Roman" pitchFamily="18" charset="0"/>
              </a:rPr>
              <a:t>- технології «Цінності життя людини»</a:t>
            </a:r>
            <a:endParaRPr lang="uk-UA" b="1" dirty="0">
              <a:solidFill>
                <a:srgbClr val="00518E"/>
              </a:solidFill>
              <a:latin typeface="Comic Sans MS" pitchFamily="66" charset="0"/>
            </a:endParaRPr>
          </a:p>
        </p:txBody>
      </p:sp>
      <p:sp>
        <p:nvSpPr>
          <p:cNvPr id="4" name="Прямокутник 3"/>
          <p:cNvSpPr/>
          <p:nvPr/>
        </p:nvSpPr>
        <p:spPr>
          <a:xfrm>
            <a:off x="835390" y="1417721"/>
            <a:ext cx="9386429" cy="2321316"/>
          </a:xfrm>
          <a:prstGeom prst="rect">
            <a:avLst/>
          </a:prstGeom>
        </p:spPr>
        <p:txBody>
          <a:bodyPr lIns="104306" tIns="52153" rIns="104306" bIns="52153">
            <a:spAutoFit/>
          </a:bodyPr>
          <a:lstStyle/>
          <a:p>
            <a:pPr algn="ctr">
              <a:defRPr/>
            </a:pPr>
            <a:r>
              <a:rPr lang="uk-UA" dirty="0">
                <a:solidFill>
                  <a:schemeClr val="accent2">
                    <a:lumMod val="50000"/>
                  </a:schemeClr>
                </a:solidFill>
                <a:latin typeface="Comic Sans MS" pitchFamily="66" charset="0"/>
              </a:rPr>
              <a:t>Учні початкової школи дивилися мультиплікаційні фільми, обговорювали їх,  виконували завдання про головні цінності людини «Любов», «Дружбу», «Життя», «Красу», «Мир»,  «Милосердя», «Досягання своєї мрії та цілей, які ти собі ставиш». Учні говорили про добрі та погані справи, гріхи людей та як їх уникати, виконували вправи на єднання колективу, виявлення лідерів, писали свої побажання на майбутнє, говорили компліменти та добрі слова своїм однокласникам,  дослуховувались до своїх страхів, вчилися їх уникати чи боротися з </a:t>
            </a:r>
            <a:r>
              <a:rPr lang="uk-UA" dirty="0" smtClean="0">
                <a:solidFill>
                  <a:schemeClr val="accent2">
                    <a:lumMod val="50000"/>
                  </a:schemeClr>
                </a:solidFill>
                <a:latin typeface="Comic Sans MS" pitchFamily="66" charset="0"/>
              </a:rPr>
              <a:t>ними </a:t>
            </a:r>
            <a:endParaRPr lang="ru-RU" dirty="0">
              <a:solidFill>
                <a:schemeClr val="accent2">
                  <a:lumMod val="50000"/>
                </a:schemeClr>
              </a:solidFill>
              <a:latin typeface="Comic Sans MS" pitchFamily="66" charset="0"/>
            </a:endParaRPr>
          </a:p>
        </p:txBody>
      </p:sp>
      <p:pic>
        <p:nvPicPr>
          <p:cNvPr id="6150" name="Picture 3" descr="SAM_2280"/>
          <p:cNvPicPr>
            <a:picLocks noChangeAspect="1" noChangeArrowheads="1"/>
          </p:cNvPicPr>
          <p:nvPr/>
        </p:nvPicPr>
        <p:blipFill>
          <a:blip r:embed="rId3"/>
          <a:srcRect/>
          <a:stretch>
            <a:fillRect/>
          </a:stretch>
        </p:blipFill>
        <p:spPr bwMode="auto">
          <a:xfrm>
            <a:off x="1002476" y="3465577"/>
            <a:ext cx="3406046" cy="2247375"/>
          </a:xfrm>
          <a:prstGeom prst="rect">
            <a:avLst/>
          </a:prstGeom>
          <a:noFill/>
          <a:ln w="9525">
            <a:noFill/>
            <a:miter lim="800000"/>
            <a:headEnd/>
            <a:tailEnd/>
          </a:ln>
        </p:spPr>
      </p:pic>
      <p:pic>
        <p:nvPicPr>
          <p:cNvPr id="6149" name="Picture 2" descr="SAM_2246"/>
          <p:cNvPicPr>
            <a:picLocks noChangeAspect="1" noChangeArrowheads="1"/>
          </p:cNvPicPr>
          <p:nvPr/>
        </p:nvPicPr>
        <p:blipFill>
          <a:blip r:embed="rId4"/>
          <a:srcRect/>
          <a:stretch>
            <a:fillRect/>
          </a:stretch>
        </p:blipFill>
        <p:spPr bwMode="auto">
          <a:xfrm>
            <a:off x="2172075" y="5119614"/>
            <a:ext cx="3718769" cy="1969093"/>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кутник 3"/>
          <p:cNvSpPr/>
          <p:nvPr/>
        </p:nvSpPr>
        <p:spPr>
          <a:xfrm>
            <a:off x="2506246" y="315028"/>
            <a:ext cx="5346700" cy="936321"/>
          </a:xfrm>
          <a:prstGeom prst="rect">
            <a:avLst/>
          </a:prstGeom>
        </p:spPr>
        <p:txBody>
          <a:bodyPr lIns="104306" tIns="52153" rIns="104306" bIns="52153">
            <a:spAutoFit/>
          </a:bodyPr>
          <a:lstStyle/>
          <a:p>
            <a:pPr algn="ctr">
              <a:defRPr/>
            </a:pPr>
            <a:endParaRPr lang="uk-UA" b="1" dirty="0" smtClean="0">
              <a:solidFill>
                <a:srgbClr val="002060"/>
              </a:solidFill>
              <a:latin typeface="Comic Sans MS" pitchFamily="66" charset="0"/>
            </a:endParaRPr>
          </a:p>
          <a:p>
            <a:pPr algn="ctr">
              <a:defRPr/>
            </a:pPr>
            <a:r>
              <a:rPr lang="uk-UA" b="1" dirty="0" smtClean="0">
                <a:solidFill>
                  <a:schemeClr val="accent2">
                    <a:lumMod val="50000"/>
                  </a:schemeClr>
                </a:solidFill>
                <a:latin typeface="Comic Sans MS" pitchFamily="66" charset="0"/>
              </a:rPr>
              <a:t>Фотоконкурс </a:t>
            </a:r>
            <a:r>
              <a:rPr lang="uk-UA" b="1" dirty="0">
                <a:solidFill>
                  <a:schemeClr val="accent2">
                    <a:lumMod val="50000"/>
                  </a:schemeClr>
                </a:solidFill>
                <a:latin typeface="Comic Sans MS" pitchFamily="66" charset="0"/>
              </a:rPr>
              <a:t>та конкурс малюнків «Ми за мир в усьому світі»</a:t>
            </a:r>
            <a:endParaRPr lang="ru-RU" b="1" dirty="0">
              <a:solidFill>
                <a:schemeClr val="accent2">
                  <a:lumMod val="50000"/>
                </a:schemeClr>
              </a:solidFill>
              <a:latin typeface="Comic Sans MS" pitchFamily="66" charset="0"/>
            </a:endParaRPr>
          </a:p>
        </p:txBody>
      </p:sp>
      <p:sp>
        <p:nvSpPr>
          <p:cNvPr id="5" name="Прямокутник 4"/>
          <p:cNvSpPr/>
          <p:nvPr/>
        </p:nvSpPr>
        <p:spPr>
          <a:xfrm>
            <a:off x="501219" y="1260194"/>
            <a:ext cx="9505244" cy="2321316"/>
          </a:xfrm>
          <a:prstGeom prst="rect">
            <a:avLst/>
          </a:prstGeom>
        </p:spPr>
        <p:txBody>
          <a:bodyPr lIns="104306" tIns="52153" rIns="104306" bIns="52153">
            <a:spAutoFit/>
          </a:bodyPr>
          <a:lstStyle/>
          <a:p>
            <a:pPr algn="ctr">
              <a:defRPr/>
            </a:pPr>
            <a:r>
              <a:rPr lang="uk-UA" dirty="0">
                <a:solidFill>
                  <a:srgbClr val="00518E"/>
                </a:solidFill>
                <a:latin typeface="Comic Sans MS" pitchFamily="66" charset="0"/>
              </a:rPr>
              <a:t>Учням нашої школи було дано завдання створити галерею з малюнків, фотографій, </a:t>
            </a:r>
            <a:r>
              <a:rPr lang="uk-UA" dirty="0" err="1" smtClean="0">
                <a:solidFill>
                  <a:srgbClr val="00518E"/>
                </a:solidFill>
                <a:latin typeface="Comic Sans MS" pitchFamily="66" charset="0"/>
              </a:rPr>
              <a:t>арт</a:t>
            </a:r>
            <a:r>
              <a:rPr lang="uk-UA" dirty="0" smtClean="0">
                <a:solidFill>
                  <a:srgbClr val="00518E"/>
                </a:solidFill>
                <a:latin typeface="Comic Sans MS" pitchFamily="66" charset="0"/>
              </a:rPr>
              <a:t> - колажів </a:t>
            </a:r>
            <a:r>
              <a:rPr lang="uk-UA" dirty="0">
                <a:solidFill>
                  <a:srgbClr val="00518E"/>
                </a:solidFill>
                <a:latin typeface="Comic Sans MS" pitchFamily="66" charset="0"/>
              </a:rPr>
              <a:t>та приготувати доповідь з захистом своєї роботи. Діти працювали індивідуально, парами та творчими групами. Перед початком роботи для всіх учнів було проведено бесіду з використанням мультимедіа на тему:«Живи у мирному та щасливому світі», де вчителі за допомогою наочності та комп’ютерних презентацій дали змогу дітям познайомитись з темою малюнків та фотографій. Під час захисту робіт учні давали відповідь на запитання «Що таке мир в усьому світі?» </a:t>
            </a:r>
            <a:endParaRPr lang="ru-RU" dirty="0">
              <a:solidFill>
                <a:srgbClr val="00518E"/>
              </a:solidFill>
              <a:latin typeface="Comic Sans MS" pitchFamily="66" charset="0"/>
            </a:endParaRPr>
          </a:p>
        </p:txBody>
      </p:sp>
      <p:pic>
        <p:nvPicPr>
          <p:cNvPr id="7173" name="Picture 3" descr="P1010035"/>
          <p:cNvPicPr>
            <a:picLocks noChangeAspect="1" noChangeArrowheads="1"/>
          </p:cNvPicPr>
          <p:nvPr/>
        </p:nvPicPr>
        <p:blipFill>
          <a:blip r:embed="rId2"/>
          <a:srcRect/>
          <a:stretch>
            <a:fillRect/>
          </a:stretch>
        </p:blipFill>
        <p:spPr bwMode="auto">
          <a:xfrm>
            <a:off x="4344187" y="3623104"/>
            <a:ext cx="6098622" cy="3071785"/>
          </a:xfrm>
          <a:prstGeom prst="rect">
            <a:avLst/>
          </a:prstGeom>
          <a:noFill/>
          <a:ln w="9525">
            <a:noFill/>
            <a:miter lim="800000"/>
            <a:headEnd/>
            <a:tailEnd/>
          </a:ln>
        </p:spPr>
      </p:pic>
      <p:pic>
        <p:nvPicPr>
          <p:cNvPr id="7174" name="Picture 4" descr="D:\настя\ZjnYUh5zo9I.jpg"/>
          <p:cNvPicPr>
            <a:picLocks noChangeAspect="1" noChangeArrowheads="1"/>
          </p:cNvPicPr>
          <p:nvPr/>
        </p:nvPicPr>
        <p:blipFill>
          <a:blip r:embed="rId3"/>
          <a:srcRect/>
          <a:stretch>
            <a:fillRect/>
          </a:stretch>
        </p:blipFill>
        <p:spPr bwMode="auto">
          <a:xfrm>
            <a:off x="501219" y="3465577"/>
            <a:ext cx="2756911" cy="3413509"/>
          </a:xfrm>
          <a:prstGeom prst="rect">
            <a:avLst/>
          </a:prstGeom>
          <a:noFill/>
          <a:ln w="9525">
            <a:noFill/>
            <a:miter lim="800000"/>
            <a:headEnd/>
            <a:tailEnd/>
          </a:ln>
        </p:spPr>
      </p:pic>
      <p:pic>
        <p:nvPicPr>
          <p:cNvPr id="7175" name="Picture 5" descr="F:\Фотографии для стенда\XcDufTS4tM8.jpg"/>
          <p:cNvPicPr>
            <a:picLocks noChangeAspect="1" noChangeArrowheads="1"/>
          </p:cNvPicPr>
          <p:nvPr/>
        </p:nvPicPr>
        <p:blipFill>
          <a:blip r:embed="rId4"/>
          <a:srcRect/>
          <a:stretch>
            <a:fillRect/>
          </a:stretch>
        </p:blipFill>
        <p:spPr bwMode="auto">
          <a:xfrm>
            <a:off x="3258131" y="3544340"/>
            <a:ext cx="2761016" cy="3308076"/>
          </a:xfrm>
          <a:prstGeom prst="rect">
            <a:avLst/>
          </a:prstGeom>
          <a:noFill/>
          <a:ln w="9525">
            <a:noFill/>
            <a:miter lim="800000"/>
            <a:headEnd/>
            <a:tailEnd/>
          </a:ln>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IMING" val="|0.8|1.9|19|2.6"/>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льков">
  <a:themeElements>
    <a:clrScheme name="Альков">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Альков">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льков">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2267</TotalTime>
  <Words>1554</Words>
  <Application>Microsoft Office PowerPoint</Application>
  <PresentationFormat>Довільний</PresentationFormat>
  <Paragraphs>138</Paragraphs>
  <Slides>33</Slides>
  <Notes>0</Notes>
  <HiddenSlides>0</HiddenSlides>
  <MMClips>0</MMClips>
  <ScaleCrop>false</ScaleCrop>
  <HeadingPairs>
    <vt:vector size="4" baseType="variant">
      <vt:variant>
        <vt:lpstr>Тема</vt:lpstr>
      </vt:variant>
      <vt:variant>
        <vt:i4>1</vt:i4>
      </vt:variant>
      <vt:variant>
        <vt:lpstr>Заголовки слайдів</vt:lpstr>
      </vt:variant>
      <vt:variant>
        <vt:i4>33</vt:i4>
      </vt:variant>
    </vt:vector>
  </HeadingPairs>
  <TitlesOfParts>
    <vt:vector size="34" baseType="lpstr">
      <vt:lpstr>Альков</vt:lpstr>
      <vt:lpstr>Слайд 1</vt:lpstr>
      <vt:lpstr>Слайд 2</vt:lpstr>
      <vt:lpstr>ДЕВІЗ</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lpstr>Слайд 27</vt:lpstr>
      <vt:lpstr>Слайд 28</vt:lpstr>
      <vt:lpstr>Слайд 29</vt:lpstr>
      <vt:lpstr>Слайд 30</vt:lpstr>
      <vt:lpstr>Слайд 31</vt:lpstr>
      <vt:lpstr>Слайд 32</vt:lpstr>
      <vt:lpstr>Слайд 33</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Julian</dc:creator>
  <cp:lastModifiedBy>Библиотека</cp:lastModifiedBy>
  <cp:revision>93</cp:revision>
  <dcterms:created xsi:type="dcterms:W3CDTF">2013-08-21T19:17:07Z</dcterms:created>
  <dcterms:modified xsi:type="dcterms:W3CDTF">2017-05-31T11:33:29Z</dcterms:modified>
</cp:coreProperties>
</file>