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8" r:id="rId1"/>
  </p:sldMasterIdLst>
  <p:notesMasterIdLst>
    <p:notesMasterId r:id="rId32"/>
  </p:notesMasterIdLst>
  <p:sldIdLst>
    <p:sldId id="256" r:id="rId2"/>
    <p:sldId id="257" r:id="rId3"/>
    <p:sldId id="259" r:id="rId4"/>
    <p:sldId id="273" r:id="rId5"/>
    <p:sldId id="258" r:id="rId6"/>
    <p:sldId id="274" r:id="rId7"/>
    <p:sldId id="267" r:id="rId8"/>
    <p:sldId id="260" r:id="rId9"/>
    <p:sldId id="262" r:id="rId10"/>
    <p:sldId id="265" r:id="rId11"/>
    <p:sldId id="284" r:id="rId12"/>
    <p:sldId id="285" r:id="rId13"/>
    <p:sldId id="263" r:id="rId14"/>
    <p:sldId id="276" r:id="rId15"/>
    <p:sldId id="269" r:id="rId16"/>
    <p:sldId id="261" r:id="rId17"/>
    <p:sldId id="264" r:id="rId18"/>
    <p:sldId id="266" r:id="rId19"/>
    <p:sldId id="268" r:id="rId20"/>
    <p:sldId id="270" r:id="rId21"/>
    <p:sldId id="271" r:id="rId22"/>
    <p:sldId id="272" r:id="rId23"/>
    <p:sldId id="275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9144000" cy="5143500" type="screen16x9"/>
  <p:notesSz cx="6797675" cy="99266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4A6FE934-F91F-4644-8F59-DA16F135F5A4}">
  <a:tblStyle styleId="{4A6FE934-F91F-4644-8F59-DA16F135F5A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-228" y="-2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2144ED-27BD-44A8-9AB0-853C69BA0E46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69D17263-8506-497E-B6A0-64C89D75854A}">
      <dgm:prSet phldrT="[Текст]"/>
      <dgm:spPr/>
      <dgm:t>
        <a:bodyPr/>
        <a:lstStyle/>
        <a:p>
          <a:r>
            <a:rPr lang="uk-UA" dirty="0" smtClean="0"/>
            <a:t>Перемагай!</a:t>
          </a:r>
          <a:endParaRPr lang="ru-RU" dirty="0"/>
        </a:p>
      </dgm:t>
    </dgm:pt>
    <dgm:pt modelId="{DD8C99C9-A69C-4028-B839-62B1B01767FC}" type="parTrans" cxnId="{81A1671C-99E6-4E0D-8B58-41A6663552B6}">
      <dgm:prSet/>
      <dgm:spPr/>
      <dgm:t>
        <a:bodyPr/>
        <a:lstStyle/>
        <a:p>
          <a:endParaRPr lang="ru-RU"/>
        </a:p>
      </dgm:t>
    </dgm:pt>
    <dgm:pt modelId="{EEE1E9C6-3C2C-42B6-9CE3-60BD1555CC19}" type="sibTrans" cxnId="{81A1671C-99E6-4E0D-8B58-41A6663552B6}">
      <dgm:prSet/>
      <dgm:spPr/>
      <dgm:t>
        <a:bodyPr/>
        <a:lstStyle/>
        <a:p>
          <a:endParaRPr lang="ru-RU"/>
        </a:p>
      </dgm:t>
    </dgm:pt>
    <dgm:pt modelId="{21B89C3C-AFA9-4D98-AE56-D2D156F7409B}">
      <dgm:prSet phldrT="[Текст]"/>
      <dgm:spPr/>
      <dgm:t>
        <a:bodyPr/>
        <a:lstStyle/>
        <a:p>
          <a:r>
            <a:rPr lang="uk-UA" dirty="0" smtClean="0"/>
            <a:t>Розумій!</a:t>
          </a:r>
          <a:endParaRPr lang="ru-RU" dirty="0"/>
        </a:p>
      </dgm:t>
    </dgm:pt>
    <dgm:pt modelId="{79F984FB-2257-44CC-ACAC-E7154E7E2B90}" type="parTrans" cxnId="{F53F5D75-6CB5-45C1-A5BC-74B47CD77CAB}">
      <dgm:prSet/>
      <dgm:spPr/>
      <dgm:t>
        <a:bodyPr/>
        <a:lstStyle/>
        <a:p>
          <a:endParaRPr lang="ru-RU"/>
        </a:p>
      </dgm:t>
    </dgm:pt>
    <dgm:pt modelId="{B9F7C35E-5688-4A5F-AE50-DFA100BF48CD}" type="sibTrans" cxnId="{F53F5D75-6CB5-45C1-A5BC-74B47CD77CAB}">
      <dgm:prSet/>
      <dgm:spPr/>
      <dgm:t>
        <a:bodyPr/>
        <a:lstStyle/>
        <a:p>
          <a:endParaRPr lang="ru-RU"/>
        </a:p>
      </dgm:t>
    </dgm:pt>
    <dgm:pt modelId="{D6A0C9C0-835D-497F-A249-11AEF7038610}">
      <dgm:prSet phldrT="[Текст]"/>
      <dgm:spPr/>
      <dgm:t>
        <a:bodyPr/>
        <a:lstStyle/>
        <a:p>
          <a:r>
            <a:rPr lang="uk-UA" dirty="0" smtClean="0"/>
            <a:t>Рухайся!</a:t>
          </a:r>
          <a:endParaRPr lang="ru-RU" dirty="0"/>
        </a:p>
      </dgm:t>
    </dgm:pt>
    <dgm:pt modelId="{AF501312-C62F-46DE-9F9B-8E0441CE40C9}" type="parTrans" cxnId="{3B822396-8D81-434D-BCCA-CDC2259DFF2A}">
      <dgm:prSet/>
      <dgm:spPr/>
      <dgm:t>
        <a:bodyPr/>
        <a:lstStyle/>
        <a:p>
          <a:endParaRPr lang="ru-RU"/>
        </a:p>
      </dgm:t>
    </dgm:pt>
    <dgm:pt modelId="{CA47E088-7E1E-4243-936A-64086BBB57E0}" type="sibTrans" cxnId="{3B822396-8D81-434D-BCCA-CDC2259DFF2A}">
      <dgm:prSet/>
      <dgm:spPr/>
      <dgm:t>
        <a:bodyPr/>
        <a:lstStyle/>
        <a:p>
          <a:endParaRPr lang="ru-RU"/>
        </a:p>
      </dgm:t>
    </dgm:pt>
    <dgm:pt modelId="{476F537A-A989-4BE0-B9FC-E4546F3C27CF}" type="pres">
      <dgm:prSet presAssocID="{3D2144ED-27BD-44A8-9AB0-853C69BA0E46}" presName="compositeShape" presStyleCnt="0">
        <dgm:presLayoutVars>
          <dgm:dir/>
          <dgm:resizeHandles/>
        </dgm:presLayoutVars>
      </dgm:prSet>
      <dgm:spPr/>
    </dgm:pt>
    <dgm:pt modelId="{A1FE8A2D-CC51-4919-9544-387DCF64BC73}" type="pres">
      <dgm:prSet presAssocID="{3D2144ED-27BD-44A8-9AB0-853C69BA0E46}" presName="pyramid" presStyleLbl="node1" presStyleIdx="0" presStyleCnt="1"/>
      <dgm:spPr/>
    </dgm:pt>
    <dgm:pt modelId="{B026EB33-30A3-44FE-81AB-A5C1CCD279E7}" type="pres">
      <dgm:prSet presAssocID="{3D2144ED-27BD-44A8-9AB0-853C69BA0E46}" presName="theList" presStyleCnt="0"/>
      <dgm:spPr/>
    </dgm:pt>
    <dgm:pt modelId="{72962B35-18ED-4754-9E4E-2810C001E67D}" type="pres">
      <dgm:prSet presAssocID="{69D17263-8506-497E-B6A0-64C89D75854A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4A7B1F-79A7-4E29-AFB2-B6049824B150}" type="pres">
      <dgm:prSet presAssocID="{69D17263-8506-497E-B6A0-64C89D75854A}" presName="aSpace" presStyleCnt="0"/>
      <dgm:spPr/>
    </dgm:pt>
    <dgm:pt modelId="{BBC52520-0421-472A-AB5C-3BD533E89774}" type="pres">
      <dgm:prSet presAssocID="{21B89C3C-AFA9-4D98-AE56-D2D156F7409B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26682D-5C18-4EE3-A033-5E7A5A3BBEE8}" type="pres">
      <dgm:prSet presAssocID="{21B89C3C-AFA9-4D98-AE56-D2D156F7409B}" presName="aSpace" presStyleCnt="0"/>
      <dgm:spPr/>
    </dgm:pt>
    <dgm:pt modelId="{EE10C3A7-EE5E-4D5E-8405-78D7FAA794A2}" type="pres">
      <dgm:prSet presAssocID="{D6A0C9C0-835D-497F-A249-11AEF7038610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F731B5-BC34-4021-951B-81944B7237A2}" type="pres">
      <dgm:prSet presAssocID="{D6A0C9C0-835D-497F-A249-11AEF7038610}" presName="aSpace" presStyleCnt="0"/>
      <dgm:spPr/>
    </dgm:pt>
  </dgm:ptLst>
  <dgm:cxnLst>
    <dgm:cxn modelId="{81A1671C-99E6-4E0D-8B58-41A6663552B6}" srcId="{3D2144ED-27BD-44A8-9AB0-853C69BA0E46}" destId="{69D17263-8506-497E-B6A0-64C89D75854A}" srcOrd="0" destOrd="0" parTransId="{DD8C99C9-A69C-4028-B839-62B1B01767FC}" sibTransId="{EEE1E9C6-3C2C-42B6-9CE3-60BD1555CC19}"/>
    <dgm:cxn modelId="{3B822396-8D81-434D-BCCA-CDC2259DFF2A}" srcId="{3D2144ED-27BD-44A8-9AB0-853C69BA0E46}" destId="{D6A0C9C0-835D-497F-A249-11AEF7038610}" srcOrd="2" destOrd="0" parTransId="{AF501312-C62F-46DE-9F9B-8E0441CE40C9}" sibTransId="{CA47E088-7E1E-4243-936A-64086BBB57E0}"/>
    <dgm:cxn modelId="{DAED7913-970E-4F70-8D8F-C63E421E60EE}" type="presOf" srcId="{21B89C3C-AFA9-4D98-AE56-D2D156F7409B}" destId="{BBC52520-0421-472A-AB5C-3BD533E89774}" srcOrd="0" destOrd="0" presId="urn:microsoft.com/office/officeart/2005/8/layout/pyramid2"/>
    <dgm:cxn modelId="{7433C8FF-D0F5-4EAA-93FD-13A64E85F83A}" type="presOf" srcId="{D6A0C9C0-835D-497F-A249-11AEF7038610}" destId="{EE10C3A7-EE5E-4D5E-8405-78D7FAA794A2}" srcOrd="0" destOrd="0" presId="urn:microsoft.com/office/officeart/2005/8/layout/pyramid2"/>
    <dgm:cxn modelId="{F53F5D75-6CB5-45C1-A5BC-74B47CD77CAB}" srcId="{3D2144ED-27BD-44A8-9AB0-853C69BA0E46}" destId="{21B89C3C-AFA9-4D98-AE56-D2D156F7409B}" srcOrd="1" destOrd="0" parTransId="{79F984FB-2257-44CC-ACAC-E7154E7E2B90}" sibTransId="{B9F7C35E-5688-4A5F-AE50-DFA100BF48CD}"/>
    <dgm:cxn modelId="{9469B8FF-C555-4768-B267-3753DD4B844F}" type="presOf" srcId="{3D2144ED-27BD-44A8-9AB0-853C69BA0E46}" destId="{476F537A-A989-4BE0-B9FC-E4546F3C27CF}" srcOrd="0" destOrd="0" presId="urn:microsoft.com/office/officeart/2005/8/layout/pyramid2"/>
    <dgm:cxn modelId="{8115A415-950C-4BD6-842C-56389D400F19}" type="presOf" srcId="{69D17263-8506-497E-B6A0-64C89D75854A}" destId="{72962B35-18ED-4754-9E4E-2810C001E67D}" srcOrd="0" destOrd="0" presId="urn:microsoft.com/office/officeart/2005/8/layout/pyramid2"/>
    <dgm:cxn modelId="{C7A91CB8-84FA-4340-B63F-DD0A055D8F64}" type="presParOf" srcId="{476F537A-A989-4BE0-B9FC-E4546F3C27CF}" destId="{A1FE8A2D-CC51-4919-9544-387DCF64BC73}" srcOrd="0" destOrd="0" presId="urn:microsoft.com/office/officeart/2005/8/layout/pyramid2"/>
    <dgm:cxn modelId="{86BC0E71-AC1D-4F22-971D-B8F562C62E8B}" type="presParOf" srcId="{476F537A-A989-4BE0-B9FC-E4546F3C27CF}" destId="{B026EB33-30A3-44FE-81AB-A5C1CCD279E7}" srcOrd="1" destOrd="0" presId="urn:microsoft.com/office/officeart/2005/8/layout/pyramid2"/>
    <dgm:cxn modelId="{1408427E-E8AC-449D-AFCD-6A9CDDB47A3C}" type="presParOf" srcId="{B026EB33-30A3-44FE-81AB-A5C1CCD279E7}" destId="{72962B35-18ED-4754-9E4E-2810C001E67D}" srcOrd="0" destOrd="0" presId="urn:microsoft.com/office/officeart/2005/8/layout/pyramid2"/>
    <dgm:cxn modelId="{0BFB3774-54B0-49A9-A244-F46435D34F26}" type="presParOf" srcId="{B026EB33-30A3-44FE-81AB-A5C1CCD279E7}" destId="{F74A7B1F-79A7-4E29-AFB2-B6049824B150}" srcOrd="1" destOrd="0" presId="urn:microsoft.com/office/officeart/2005/8/layout/pyramid2"/>
    <dgm:cxn modelId="{442B1F2D-E6C6-4E99-BA6C-A88D9AEB4C4C}" type="presParOf" srcId="{B026EB33-30A3-44FE-81AB-A5C1CCD279E7}" destId="{BBC52520-0421-472A-AB5C-3BD533E89774}" srcOrd="2" destOrd="0" presId="urn:microsoft.com/office/officeart/2005/8/layout/pyramid2"/>
    <dgm:cxn modelId="{FD730861-6881-460B-8A4B-6DB09EFC504B}" type="presParOf" srcId="{B026EB33-30A3-44FE-81AB-A5C1CCD279E7}" destId="{1F26682D-5C18-4EE3-A033-5E7A5A3BBEE8}" srcOrd="3" destOrd="0" presId="urn:microsoft.com/office/officeart/2005/8/layout/pyramid2"/>
    <dgm:cxn modelId="{F0EB15C1-94C6-46FA-856B-014A5A3BB18E}" type="presParOf" srcId="{B026EB33-30A3-44FE-81AB-A5C1CCD279E7}" destId="{EE10C3A7-EE5E-4D5E-8405-78D7FAA794A2}" srcOrd="4" destOrd="0" presId="urn:microsoft.com/office/officeart/2005/8/layout/pyramid2"/>
    <dgm:cxn modelId="{FA92AD51-26ED-4159-A5AD-7EC14D67512D}" type="presParOf" srcId="{B026EB33-30A3-44FE-81AB-A5C1CCD279E7}" destId="{61F731B5-BC34-4021-951B-81944B7237A2}" srcOrd="5" destOrd="0" presId="urn:microsoft.com/office/officeart/2005/8/layout/pyramid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D299E9-8E4E-46A4-8600-D7D9A91FC905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A63C04A3-2C8A-4D8F-A6D1-D5057F563523}">
      <dgm:prSet phldrT="[Текст]" custT="1"/>
      <dgm:spPr/>
      <dgm:t>
        <a:bodyPr/>
        <a:lstStyle/>
        <a:p>
          <a:r>
            <a:rPr lang="uk-UA" sz="1800" dirty="0" smtClean="0"/>
            <a:t>розвиток творчих здібностей</a:t>
          </a:r>
          <a:endParaRPr lang="ru-RU" sz="1800" dirty="0"/>
        </a:p>
      </dgm:t>
    </dgm:pt>
    <dgm:pt modelId="{B42D9039-0A6D-4E40-A448-FE4E066F9494}" type="parTrans" cxnId="{99EC4E9A-DF1F-4174-9759-835733772761}">
      <dgm:prSet/>
      <dgm:spPr/>
      <dgm:t>
        <a:bodyPr/>
        <a:lstStyle/>
        <a:p>
          <a:endParaRPr lang="ru-RU"/>
        </a:p>
      </dgm:t>
    </dgm:pt>
    <dgm:pt modelId="{E797AD70-01DC-413F-9470-BB4BE074110B}" type="sibTrans" cxnId="{99EC4E9A-DF1F-4174-9759-835733772761}">
      <dgm:prSet/>
      <dgm:spPr/>
      <dgm:t>
        <a:bodyPr/>
        <a:lstStyle/>
        <a:p>
          <a:endParaRPr lang="ru-RU"/>
        </a:p>
      </dgm:t>
    </dgm:pt>
    <dgm:pt modelId="{6E1D1FE1-4193-450E-B04A-3F55FDA1DDF4}">
      <dgm:prSet phldrT="[Текст]"/>
      <dgm:spPr/>
      <dgm:t>
        <a:bodyPr/>
        <a:lstStyle/>
        <a:p>
          <a:r>
            <a:rPr lang="uk-UA" dirty="0" smtClean="0"/>
            <a:t>розвиток уміння працювати індивідуально та в колективі</a:t>
          </a:r>
          <a:endParaRPr lang="ru-RU" dirty="0"/>
        </a:p>
      </dgm:t>
    </dgm:pt>
    <dgm:pt modelId="{94837E74-3F65-4B0A-B548-07D679D580DD}" type="parTrans" cxnId="{B1F50EA0-B10C-48B0-8BA2-10FE1EEB1B3C}">
      <dgm:prSet/>
      <dgm:spPr/>
      <dgm:t>
        <a:bodyPr/>
        <a:lstStyle/>
        <a:p>
          <a:endParaRPr lang="ru-RU"/>
        </a:p>
      </dgm:t>
    </dgm:pt>
    <dgm:pt modelId="{2C3206E7-5C8D-4449-B76C-7FE4D8D500D1}" type="sibTrans" cxnId="{B1F50EA0-B10C-48B0-8BA2-10FE1EEB1B3C}">
      <dgm:prSet/>
      <dgm:spPr/>
      <dgm:t>
        <a:bodyPr/>
        <a:lstStyle/>
        <a:p>
          <a:endParaRPr lang="ru-RU"/>
        </a:p>
      </dgm:t>
    </dgm:pt>
    <dgm:pt modelId="{374DC4F7-4DE4-4DAA-9A1A-8BF4A996A4F1}">
      <dgm:prSet phldrT="[Текст]" phldr="1"/>
      <dgm:spPr/>
      <dgm:t>
        <a:bodyPr/>
        <a:lstStyle/>
        <a:p>
          <a:endParaRPr lang="ru-RU" dirty="0"/>
        </a:p>
      </dgm:t>
    </dgm:pt>
    <dgm:pt modelId="{E7A4E980-9A0E-4405-A381-59F6C8FCAB88}" type="parTrans" cxnId="{72E6CDD2-32D9-44B2-908E-CF9F4FA9014B}">
      <dgm:prSet/>
      <dgm:spPr/>
      <dgm:t>
        <a:bodyPr/>
        <a:lstStyle/>
        <a:p>
          <a:endParaRPr lang="ru-RU"/>
        </a:p>
      </dgm:t>
    </dgm:pt>
    <dgm:pt modelId="{4E819FA3-01FA-4050-9DFE-9BB25D5F641B}" type="sibTrans" cxnId="{72E6CDD2-32D9-44B2-908E-CF9F4FA9014B}">
      <dgm:prSet/>
      <dgm:spPr/>
      <dgm:t>
        <a:bodyPr/>
        <a:lstStyle/>
        <a:p>
          <a:endParaRPr lang="ru-RU"/>
        </a:p>
      </dgm:t>
    </dgm:pt>
    <dgm:pt modelId="{7F209AB6-C489-4513-964D-0B93FAEA1C84}">
      <dgm:prSet/>
      <dgm:spPr/>
      <dgm:t>
        <a:bodyPr/>
        <a:lstStyle/>
        <a:p>
          <a:r>
            <a:rPr lang="uk-UA" dirty="0" smtClean="0"/>
            <a:t>подолання дефіциту рухомої активності </a:t>
          </a:r>
          <a:endParaRPr lang="ru-RU" dirty="0"/>
        </a:p>
      </dgm:t>
    </dgm:pt>
    <dgm:pt modelId="{BD0114E7-A6C4-46F7-B373-D985C31607CE}" type="parTrans" cxnId="{158D42CD-917F-4B71-A668-9C96BC80A13A}">
      <dgm:prSet/>
      <dgm:spPr/>
      <dgm:t>
        <a:bodyPr/>
        <a:lstStyle/>
        <a:p>
          <a:endParaRPr lang="ru-RU"/>
        </a:p>
      </dgm:t>
    </dgm:pt>
    <dgm:pt modelId="{0484681A-E569-4224-A02E-6C479A8B3706}" type="sibTrans" cxnId="{158D42CD-917F-4B71-A668-9C96BC80A13A}">
      <dgm:prSet/>
      <dgm:spPr/>
      <dgm:t>
        <a:bodyPr/>
        <a:lstStyle/>
        <a:p>
          <a:endParaRPr lang="ru-RU"/>
        </a:p>
      </dgm:t>
    </dgm:pt>
    <dgm:pt modelId="{1BCEB0ED-CFD8-4F58-B3E3-E4219787209C}" type="pres">
      <dgm:prSet presAssocID="{0ED299E9-8E4E-46A4-8600-D7D9A91FC90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117EA58-76A4-44FF-BA70-7B6F6AB1E706}" type="pres">
      <dgm:prSet presAssocID="{A63C04A3-2C8A-4D8F-A6D1-D5057F563523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2FAAA7-B056-446D-938E-8253E8E6F47B}" type="pres">
      <dgm:prSet presAssocID="{A63C04A3-2C8A-4D8F-A6D1-D5057F563523}" presName="gear1srcNode" presStyleLbl="node1" presStyleIdx="0" presStyleCnt="3"/>
      <dgm:spPr/>
      <dgm:t>
        <a:bodyPr/>
        <a:lstStyle/>
        <a:p>
          <a:endParaRPr lang="ru-RU"/>
        </a:p>
      </dgm:t>
    </dgm:pt>
    <dgm:pt modelId="{171DD10E-C62B-4B45-9B09-051D1EB25867}" type="pres">
      <dgm:prSet presAssocID="{A63C04A3-2C8A-4D8F-A6D1-D5057F563523}" presName="gear1dstNode" presStyleLbl="node1" presStyleIdx="0" presStyleCnt="3"/>
      <dgm:spPr/>
      <dgm:t>
        <a:bodyPr/>
        <a:lstStyle/>
        <a:p>
          <a:endParaRPr lang="ru-RU"/>
        </a:p>
      </dgm:t>
    </dgm:pt>
    <dgm:pt modelId="{F9D10499-8DED-4B0B-A39A-01D859B91345}" type="pres">
      <dgm:prSet presAssocID="{7F209AB6-C489-4513-964D-0B93FAEA1C84}" presName="gear2" presStyleLbl="node1" presStyleIdx="1" presStyleCnt="3" custScaleX="143517" custScaleY="123222" custLinFactNeighborX="-2677" custLinFactNeighborY="1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9C0005-E8D0-4C70-8F12-B5FA3424ACEB}" type="pres">
      <dgm:prSet presAssocID="{7F209AB6-C489-4513-964D-0B93FAEA1C84}" presName="gear2srcNode" presStyleLbl="node1" presStyleIdx="1" presStyleCnt="3"/>
      <dgm:spPr/>
      <dgm:t>
        <a:bodyPr/>
        <a:lstStyle/>
        <a:p>
          <a:endParaRPr lang="ru-RU"/>
        </a:p>
      </dgm:t>
    </dgm:pt>
    <dgm:pt modelId="{16EC4CC6-6FCE-4EA4-B946-D1B825D953FC}" type="pres">
      <dgm:prSet presAssocID="{7F209AB6-C489-4513-964D-0B93FAEA1C84}" presName="gear2dstNode" presStyleLbl="node1" presStyleIdx="1" presStyleCnt="3"/>
      <dgm:spPr/>
      <dgm:t>
        <a:bodyPr/>
        <a:lstStyle/>
        <a:p>
          <a:endParaRPr lang="ru-RU"/>
        </a:p>
      </dgm:t>
    </dgm:pt>
    <dgm:pt modelId="{CB8D40B0-139C-4573-9A5B-2B8DA0743F25}" type="pres">
      <dgm:prSet presAssocID="{6E1D1FE1-4193-450E-B04A-3F55FDA1DDF4}" presName="gear3" presStyleLbl="node1" presStyleIdx="2" presStyleCnt="3" custScaleX="134581" custScaleY="126988"/>
      <dgm:spPr/>
      <dgm:t>
        <a:bodyPr/>
        <a:lstStyle/>
        <a:p>
          <a:endParaRPr lang="ru-RU"/>
        </a:p>
      </dgm:t>
    </dgm:pt>
    <dgm:pt modelId="{BC5166D3-FBFE-4B00-AD09-78A31F10C766}" type="pres">
      <dgm:prSet presAssocID="{6E1D1FE1-4193-450E-B04A-3F55FDA1DDF4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29C08D-0454-4CE5-BE55-7E7D6755C78B}" type="pres">
      <dgm:prSet presAssocID="{6E1D1FE1-4193-450E-B04A-3F55FDA1DDF4}" presName="gear3srcNode" presStyleLbl="node1" presStyleIdx="2" presStyleCnt="3"/>
      <dgm:spPr/>
      <dgm:t>
        <a:bodyPr/>
        <a:lstStyle/>
        <a:p>
          <a:endParaRPr lang="ru-RU"/>
        </a:p>
      </dgm:t>
    </dgm:pt>
    <dgm:pt modelId="{ABB00215-D400-42B4-A20C-1B587E265A34}" type="pres">
      <dgm:prSet presAssocID="{6E1D1FE1-4193-450E-B04A-3F55FDA1DDF4}" presName="gear3dstNode" presStyleLbl="node1" presStyleIdx="2" presStyleCnt="3"/>
      <dgm:spPr/>
      <dgm:t>
        <a:bodyPr/>
        <a:lstStyle/>
        <a:p>
          <a:endParaRPr lang="ru-RU"/>
        </a:p>
      </dgm:t>
    </dgm:pt>
    <dgm:pt modelId="{03A2E3FC-DE5C-4869-B38A-5C546E600A79}" type="pres">
      <dgm:prSet presAssocID="{E797AD70-01DC-413F-9470-BB4BE074110B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7B315E07-4BAD-418B-B534-FD74C4D3186F}" type="pres">
      <dgm:prSet presAssocID="{0484681A-E569-4224-A02E-6C479A8B3706}" presName="connector2" presStyleLbl="sibTrans2D1" presStyleIdx="1" presStyleCnt="3"/>
      <dgm:spPr/>
      <dgm:t>
        <a:bodyPr/>
        <a:lstStyle/>
        <a:p>
          <a:endParaRPr lang="ru-RU"/>
        </a:p>
      </dgm:t>
    </dgm:pt>
    <dgm:pt modelId="{2429EB15-4EB7-4049-8C60-D0FA03EEEBCA}" type="pres">
      <dgm:prSet presAssocID="{2C3206E7-5C8D-4449-B76C-7FE4D8D500D1}" presName="connector3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E856A49A-066A-4FB3-B708-BF00347F656A}" type="presOf" srcId="{0484681A-E569-4224-A02E-6C479A8B3706}" destId="{7B315E07-4BAD-418B-B534-FD74C4D3186F}" srcOrd="0" destOrd="0" presId="urn:microsoft.com/office/officeart/2005/8/layout/gear1"/>
    <dgm:cxn modelId="{F2FDA3C4-8322-4ABC-80B5-2BB67599B6D1}" type="presOf" srcId="{2C3206E7-5C8D-4449-B76C-7FE4D8D500D1}" destId="{2429EB15-4EB7-4049-8C60-D0FA03EEEBCA}" srcOrd="0" destOrd="0" presId="urn:microsoft.com/office/officeart/2005/8/layout/gear1"/>
    <dgm:cxn modelId="{0A42FAFF-E317-4D3C-A742-8C1AC3A14BC7}" type="presOf" srcId="{7F209AB6-C489-4513-964D-0B93FAEA1C84}" destId="{F9D10499-8DED-4B0B-A39A-01D859B91345}" srcOrd="0" destOrd="0" presId="urn:microsoft.com/office/officeart/2005/8/layout/gear1"/>
    <dgm:cxn modelId="{99EC4E9A-DF1F-4174-9759-835733772761}" srcId="{0ED299E9-8E4E-46A4-8600-D7D9A91FC905}" destId="{A63C04A3-2C8A-4D8F-A6D1-D5057F563523}" srcOrd="0" destOrd="0" parTransId="{B42D9039-0A6D-4E40-A448-FE4E066F9494}" sibTransId="{E797AD70-01DC-413F-9470-BB4BE074110B}"/>
    <dgm:cxn modelId="{357A8C20-EB70-4FE9-A0F4-53C804AF110D}" type="presOf" srcId="{E797AD70-01DC-413F-9470-BB4BE074110B}" destId="{03A2E3FC-DE5C-4869-B38A-5C546E600A79}" srcOrd="0" destOrd="0" presId="urn:microsoft.com/office/officeart/2005/8/layout/gear1"/>
    <dgm:cxn modelId="{158D42CD-917F-4B71-A668-9C96BC80A13A}" srcId="{0ED299E9-8E4E-46A4-8600-D7D9A91FC905}" destId="{7F209AB6-C489-4513-964D-0B93FAEA1C84}" srcOrd="1" destOrd="0" parTransId="{BD0114E7-A6C4-46F7-B373-D985C31607CE}" sibTransId="{0484681A-E569-4224-A02E-6C479A8B3706}"/>
    <dgm:cxn modelId="{AB103FD1-28FA-42F7-A36B-F73FB42D8490}" type="presOf" srcId="{A63C04A3-2C8A-4D8F-A6D1-D5057F563523}" destId="{CC2FAAA7-B056-446D-938E-8253E8E6F47B}" srcOrd="1" destOrd="0" presId="urn:microsoft.com/office/officeart/2005/8/layout/gear1"/>
    <dgm:cxn modelId="{EA4EDC86-A9DE-4640-8781-3D084E03B707}" type="presOf" srcId="{6E1D1FE1-4193-450E-B04A-3F55FDA1DDF4}" destId="{CB8D40B0-139C-4573-9A5B-2B8DA0743F25}" srcOrd="0" destOrd="0" presId="urn:microsoft.com/office/officeart/2005/8/layout/gear1"/>
    <dgm:cxn modelId="{B34A343E-1E9E-40DE-A976-FAADAF7D2E6D}" type="presOf" srcId="{A63C04A3-2C8A-4D8F-A6D1-D5057F563523}" destId="{9117EA58-76A4-44FF-BA70-7B6F6AB1E706}" srcOrd="0" destOrd="0" presId="urn:microsoft.com/office/officeart/2005/8/layout/gear1"/>
    <dgm:cxn modelId="{10D3BBA6-9D60-458E-B1FB-AC2582CF6094}" type="presOf" srcId="{6E1D1FE1-4193-450E-B04A-3F55FDA1DDF4}" destId="{BC5166D3-FBFE-4B00-AD09-78A31F10C766}" srcOrd="1" destOrd="0" presId="urn:microsoft.com/office/officeart/2005/8/layout/gear1"/>
    <dgm:cxn modelId="{72E6CDD2-32D9-44B2-908E-CF9F4FA9014B}" srcId="{0ED299E9-8E4E-46A4-8600-D7D9A91FC905}" destId="{374DC4F7-4DE4-4DAA-9A1A-8BF4A996A4F1}" srcOrd="3" destOrd="0" parTransId="{E7A4E980-9A0E-4405-A381-59F6C8FCAB88}" sibTransId="{4E819FA3-01FA-4050-9DFE-9BB25D5F641B}"/>
    <dgm:cxn modelId="{A035BDC5-4E71-40BB-A99A-420E7539B4C4}" type="presOf" srcId="{A63C04A3-2C8A-4D8F-A6D1-D5057F563523}" destId="{171DD10E-C62B-4B45-9B09-051D1EB25867}" srcOrd="2" destOrd="0" presId="urn:microsoft.com/office/officeart/2005/8/layout/gear1"/>
    <dgm:cxn modelId="{150AB45A-F3AE-4F2C-99C3-5F6E1E3F3C71}" type="presOf" srcId="{6E1D1FE1-4193-450E-B04A-3F55FDA1DDF4}" destId="{ABB00215-D400-42B4-A20C-1B587E265A34}" srcOrd="3" destOrd="0" presId="urn:microsoft.com/office/officeart/2005/8/layout/gear1"/>
    <dgm:cxn modelId="{5A989D17-30E1-4C2C-BDF5-EAD32EACA68C}" type="presOf" srcId="{0ED299E9-8E4E-46A4-8600-D7D9A91FC905}" destId="{1BCEB0ED-CFD8-4F58-B3E3-E4219787209C}" srcOrd="0" destOrd="0" presId="urn:microsoft.com/office/officeart/2005/8/layout/gear1"/>
    <dgm:cxn modelId="{BC835103-FA15-4D77-BB09-8FD0B26FB089}" type="presOf" srcId="{7F209AB6-C489-4513-964D-0B93FAEA1C84}" destId="{16EC4CC6-6FCE-4EA4-B946-D1B825D953FC}" srcOrd="2" destOrd="0" presId="urn:microsoft.com/office/officeart/2005/8/layout/gear1"/>
    <dgm:cxn modelId="{1F1962EC-F45C-44AF-9E41-351F4F5C15E0}" type="presOf" srcId="{6E1D1FE1-4193-450E-B04A-3F55FDA1DDF4}" destId="{7529C08D-0454-4CE5-BE55-7E7D6755C78B}" srcOrd="2" destOrd="0" presId="urn:microsoft.com/office/officeart/2005/8/layout/gear1"/>
    <dgm:cxn modelId="{1800BD63-2C94-41CF-A34C-EFD2F01265E6}" type="presOf" srcId="{7F209AB6-C489-4513-964D-0B93FAEA1C84}" destId="{579C0005-E8D0-4C70-8F12-B5FA3424ACEB}" srcOrd="1" destOrd="0" presId="urn:microsoft.com/office/officeart/2005/8/layout/gear1"/>
    <dgm:cxn modelId="{B1F50EA0-B10C-48B0-8BA2-10FE1EEB1B3C}" srcId="{0ED299E9-8E4E-46A4-8600-D7D9A91FC905}" destId="{6E1D1FE1-4193-450E-B04A-3F55FDA1DDF4}" srcOrd="2" destOrd="0" parTransId="{94837E74-3F65-4B0A-B548-07D679D580DD}" sibTransId="{2C3206E7-5C8D-4449-B76C-7FE4D8D500D1}"/>
    <dgm:cxn modelId="{850224AE-11FF-4C94-9277-F9BFC49268C1}" type="presParOf" srcId="{1BCEB0ED-CFD8-4F58-B3E3-E4219787209C}" destId="{9117EA58-76A4-44FF-BA70-7B6F6AB1E706}" srcOrd="0" destOrd="0" presId="urn:microsoft.com/office/officeart/2005/8/layout/gear1"/>
    <dgm:cxn modelId="{637C8A0E-0A71-4825-871D-330F5079BAA3}" type="presParOf" srcId="{1BCEB0ED-CFD8-4F58-B3E3-E4219787209C}" destId="{CC2FAAA7-B056-446D-938E-8253E8E6F47B}" srcOrd="1" destOrd="0" presId="urn:microsoft.com/office/officeart/2005/8/layout/gear1"/>
    <dgm:cxn modelId="{7EC35FFC-3606-47B7-9CB7-EE1CBB8A9BD8}" type="presParOf" srcId="{1BCEB0ED-CFD8-4F58-B3E3-E4219787209C}" destId="{171DD10E-C62B-4B45-9B09-051D1EB25867}" srcOrd="2" destOrd="0" presId="urn:microsoft.com/office/officeart/2005/8/layout/gear1"/>
    <dgm:cxn modelId="{D1CC8D60-BE22-46B0-8173-52DBB1055CC4}" type="presParOf" srcId="{1BCEB0ED-CFD8-4F58-B3E3-E4219787209C}" destId="{F9D10499-8DED-4B0B-A39A-01D859B91345}" srcOrd="3" destOrd="0" presId="urn:microsoft.com/office/officeart/2005/8/layout/gear1"/>
    <dgm:cxn modelId="{01FA063A-B8D4-4FE0-BC51-7FB904849659}" type="presParOf" srcId="{1BCEB0ED-CFD8-4F58-B3E3-E4219787209C}" destId="{579C0005-E8D0-4C70-8F12-B5FA3424ACEB}" srcOrd="4" destOrd="0" presId="urn:microsoft.com/office/officeart/2005/8/layout/gear1"/>
    <dgm:cxn modelId="{1F071FE9-CAF2-4085-A75D-510BBC370105}" type="presParOf" srcId="{1BCEB0ED-CFD8-4F58-B3E3-E4219787209C}" destId="{16EC4CC6-6FCE-4EA4-B946-D1B825D953FC}" srcOrd="5" destOrd="0" presId="urn:microsoft.com/office/officeart/2005/8/layout/gear1"/>
    <dgm:cxn modelId="{2B41F6F6-FD1D-4997-B05F-AD737E601553}" type="presParOf" srcId="{1BCEB0ED-CFD8-4F58-B3E3-E4219787209C}" destId="{CB8D40B0-139C-4573-9A5B-2B8DA0743F25}" srcOrd="6" destOrd="0" presId="urn:microsoft.com/office/officeart/2005/8/layout/gear1"/>
    <dgm:cxn modelId="{E6D74ADA-A714-4297-90E8-F24C7F0C105F}" type="presParOf" srcId="{1BCEB0ED-CFD8-4F58-B3E3-E4219787209C}" destId="{BC5166D3-FBFE-4B00-AD09-78A31F10C766}" srcOrd="7" destOrd="0" presId="urn:microsoft.com/office/officeart/2005/8/layout/gear1"/>
    <dgm:cxn modelId="{1CD84869-DCD8-42D7-B1E3-0F4A90E15E8D}" type="presParOf" srcId="{1BCEB0ED-CFD8-4F58-B3E3-E4219787209C}" destId="{7529C08D-0454-4CE5-BE55-7E7D6755C78B}" srcOrd="8" destOrd="0" presId="urn:microsoft.com/office/officeart/2005/8/layout/gear1"/>
    <dgm:cxn modelId="{75714DAD-242C-458F-9660-2BEA8804C7F1}" type="presParOf" srcId="{1BCEB0ED-CFD8-4F58-B3E3-E4219787209C}" destId="{ABB00215-D400-42B4-A20C-1B587E265A34}" srcOrd="9" destOrd="0" presId="urn:microsoft.com/office/officeart/2005/8/layout/gear1"/>
    <dgm:cxn modelId="{17208A17-2B76-4E8F-A411-87915AEDC038}" type="presParOf" srcId="{1BCEB0ED-CFD8-4F58-B3E3-E4219787209C}" destId="{03A2E3FC-DE5C-4869-B38A-5C546E600A79}" srcOrd="10" destOrd="0" presId="urn:microsoft.com/office/officeart/2005/8/layout/gear1"/>
    <dgm:cxn modelId="{BEE3A9DA-8990-421C-9069-3849C6740819}" type="presParOf" srcId="{1BCEB0ED-CFD8-4F58-B3E3-E4219787209C}" destId="{7B315E07-4BAD-418B-B534-FD74C4D3186F}" srcOrd="11" destOrd="0" presId="urn:microsoft.com/office/officeart/2005/8/layout/gear1"/>
    <dgm:cxn modelId="{FDF15A8C-7B0E-4892-96C5-997B8BC1C2B7}" type="presParOf" srcId="{1BCEB0ED-CFD8-4F58-B3E3-E4219787209C}" destId="{2429EB15-4EB7-4049-8C60-D0FA03EEEBCA}" srcOrd="12" destOrd="0" presId="urn:microsoft.com/office/officeart/2005/8/layout/gear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8ABEE8F-2B40-4F2F-AF4F-AD4954D572BD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0F05BA68-426A-4E8F-8BD6-A8A9017E4D16}">
      <dgm:prSet phldrT="[Текст]" custT="1"/>
      <dgm:spPr/>
      <dgm:t>
        <a:bodyPr/>
        <a:lstStyle/>
        <a:p>
          <a:r>
            <a:rPr lang="uk-UA" sz="1600" dirty="0" smtClean="0"/>
            <a:t>організація спільної діяльності дітей</a:t>
          </a:r>
          <a:endParaRPr lang="ru-RU" sz="1600" dirty="0"/>
        </a:p>
      </dgm:t>
    </dgm:pt>
    <dgm:pt modelId="{57B304C1-5DCD-49D4-BD80-7A2C35EEE7B4}" type="parTrans" cxnId="{F409CD86-8F03-4B4D-865A-E93F986E5E52}">
      <dgm:prSet/>
      <dgm:spPr/>
      <dgm:t>
        <a:bodyPr/>
        <a:lstStyle/>
        <a:p>
          <a:endParaRPr lang="ru-RU"/>
        </a:p>
      </dgm:t>
    </dgm:pt>
    <dgm:pt modelId="{0EE668A1-31F3-4111-B25D-3A3859B9755C}" type="sibTrans" cxnId="{F409CD86-8F03-4B4D-865A-E93F986E5E52}">
      <dgm:prSet/>
      <dgm:spPr/>
      <dgm:t>
        <a:bodyPr/>
        <a:lstStyle/>
        <a:p>
          <a:endParaRPr lang="ru-RU"/>
        </a:p>
      </dgm:t>
    </dgm:pt>
    <dgm:pt modelId="{4B127101-EDC9-40A6-9A24-2965E303DD39}">
      <dgm:prSet phldrT="[Текст]" custT="1"/>
      <dgm:spPr/>
      <dgm:t>
        <a:bodyPr/>
        <a:lstStyle/>
        <a:p>
          <a:r>
            <a:rPr lang="uk-UA" sz="1400" dirty="0" smtClean="0"/>
            <a:t>продовжувати створювати систему шкільного простору </a:t>
          </a:r>
          <a:endParaRPr lang="ru-RU" sz="1400" dirty="0"/>
        </a:p>
      </dgm:t>
    </dgm:pt>
    <dgm:pt modelId="{1F6D87E1-D04B-45A5-9959-F52340C4D80B}" type="parTrans" cxnId="{D3591C0B-A0A2-42C3-8DA9-FF3E7DB9373D}">
      <dgm:prSet/>
      <dgm:spPr/>
      <dgm:t>
        <a:bodyPr/>
        <a:lstStyle/>
        <a:p>
          <a:endParaRPr lang="ru-RU"/>
        </a:p>
      </dgm:t>
    </dgm:pt>
    <dgm:pt modelId="{7758D419-7BDC-4F6E-A484-A68E619A4A82}" type="sibTrans" cxnId="{D3591C0B-A0A2-42C3-8DA9-FF3E7DB9373D}">
      <dgm:prSet/>
      <dgm:spPr/>
      <dgm:t>
        <a:bodyPr/>
        <a:lstStyle/>
        <a:p>
          <a:endParaRPr lang="ru-RU"/>
        </a:p>
      </dgm:t>
    </dgm:pt>
    <dgm:pt modelId="{25F99AE6-2076-44D1-9D67-31DAAA5C93DB}">
      <dgm:prSet phldrT="[Текст]" phldr="1"/>
      <dgm:spPr/>
      <dgm:t>
        <a:bodyPr/>
        <a:lstStyle/>
        <a:p>
          <a:endParaRPr lang="ru-RU"/>
        </a:p>
      </dgm:t>
    </dgm:pt>
    <dgm:pt modelId="{9B2187C0-196F-4A5D-9D91-3807976BAAB8}" type="parTrans" cxnId="{5F7750CD-27E5-4F04-BE92-DFFBD9685454}">
      <dgm:prSet/>
      <dgm:spPr/>
      <dgm:t>
        <a:bodyPr/>
        <a:lstStyle/>
        <a:p>
          <a:endParaRPr lang="ru-RU"/>
        </a:p>
      </dgm:t>
    </dgm:pt>
    <dgm:pt modelId="{E292B07F-D20E-4694-815F-B2FD99F37EE8}" type="sibTrans" cxnId="{5F7750CD-27E5-4F04-BE92-DFFBD9685454}">
      <dgm:prSet/>
      <dgm:spPr/>
      <dgm:t>
        <a:bodyPr/>
        <a:lstStyle/>
        <a:p>
          <a:endParaRPr lang="ru-RU"/>
        </a:p>
      </dgm:t>
    </dgm:pt>
    <dgm:pt modelId="{50A19CE8-363E-4B0D-8915-5210A3FD1A96}">
      <dgm:prSet/>
      <dgm:spPr/>
      <dgm:t>
        <a:bodyPr/>
        <a:lstStyle/>
        <a:p>
          <a:r>
            <a:rPr lang="uk-UA" dirty="0" smtClean="0"/>
            <a:t>формування активної життєвої позиції </a:t>
          </a:r>
          <a:endParaRPr lang="ru-RU" dirty="0"/>
        </a:p>
      </dgm:t>
    </dgm:pt>
    <dgm:pt modelId="{44E9E468-EEA5-4EEC-A37F-96A2711510EE}" type="parTrans" cxnId="{34085BF4-3D74-40DB-B7B4-7E5E6A45F5CA}">
      <dgm:prSet/>
      <dgm:spPr/>
      <dgm:t>
        <a:bodyPr/>
        <a:lstStyle/>
        <a:p>
          <a:endParaRPr lang="ru-RU"/>
        </a:p>
      </dgm:t>
    </dgm:pt>
    <dgm:pt modelId="{664A125E-A053-4151-A7F8-64BCDC44F6F2}" type="sibTrans" cxnId="{34085BF4-3D74-40DB-B7B4-7E5E6A45F5CA}">
      <dgm:prSet/>
      <dgm:spPr/>
      <dgm:t>
        <a:bodyPr/>
        <a:lstStyle/>
        <a:p>
          <a:endParaRPr lang="ru-RU"/>
        </a:p>
      </dgm:t>
    </dgm:pt>
    <dgm:pt modelId="{F9470EE7-870A-4DEE-92D1-99005FF1515A}" type="pres">
      <dgm:prSet presAssocID="{28ABEE8F-2B40-4F2F-AF4F-AD4954D572B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D834BE3-73C9-42F2-92E6-3992040A0DFE}" type="pres">
      <dgm:prSet presAssocID="{0F05BA68-426A-4E8F-8BD6-A8A9017E4D16}" presName="gear1" presStyleLbl="node1" presStyleIdx="0" presStyleCnt="3" custScaleX="93099" custScaleY="8056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0AD9B9-D0FA-4A33-9BD0-3C4800077C35}" type="pres">
      <dgm:prSet presAssocID="{0F05BA68-426A-4E8F-8BD6-A8A9017E4D16}" presName="gear1srcNode" presStyleLbl="node1" presStyleIdx="0" presStyleCnt="3"/>
      <dgm:spPr/>
      <dgm:t>
        <a:bodyPr/>
        <a:lstStyle/>
        <a:p>
          <a:endParaRPr lang="ru-RU"/>
        </a:p>
      </dgm:t>
    </dgm:pt>
    <dgm:pt modelId="{E9D58D98-6641-4561-ABF0-6AEA37A6B9E1}" type="pres">
      <dgm:prSet presAssocID="{0F05BA68-426A-4E8F-8BD6-A8A9017E4D16}" presName="gear1dstNode" presStyleLbl="node1" presStyleIdx="0" presStyleCnt="3"/>
      <dgm:spPr/>
      <dgm:t>
        <a:bodyPr/>
        <a:lstStyle/>
        <a:p>
          <a:endParaRPr lang="ru-RU"/>
        </a:p>
      </dgm:t>
    </dgm:pt>
    <dgm:pt modelId="{1EBC98CD-438E-4650-8F1F-439013092F4C}" type="pres">
      <dgm:prSet presAssocID="{4B127101-EDC9-40A6-9A24-2965E303DD39}" presName="gear2" presStyleLbl="node1" presStyleIdx="1" presStyleCnt="3" custScaleX="134309" custScaleY="12764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6E1D36-1730-4155-9469-1FF343D79F0A}" type="pres">
      <dgm:prSet presAssocID="{4B127101-EDC9-40A6-9A24-2965E303DD39}" presName="gear2srcNode" presStyleLbl="node1" presStyleIdx="1" presStyleCnt="3"/>
      <dgm:spPr/>
      <dgm:t>
        <a:bodyPr/>
        <a:lstStyle/>
        <a:p>
          <a:endParaRPr lang="ru-RU"/>
        </a:p>
      </dgm:t>
    </dgm:pt>
    <dgm:pt modelId="{8AE87057-915B-4DB0-BCB8-113B440A2F95}" type="pres">
      <dgm:prSet presAssocID="{4B127101-EDC9-40A6-9A24-2965E303DD39}" presName="gear2dstNode" presStyleLbl="node1" presStyleIdx="1" presStyleCnt="3"/>
      <dgm:spPr/>
      <dgm:t>
        <a:bodyPr/>
        <a:lstStyle/>
        <a:p>
          <a:endParaRPr lang="ru-RU"/>
        </a:p>
      </dgm:t>
    </dgm:pt>
    <dgm:pt modelId="{63EFD93D-EE67-41D6-8BCE-3CB2B3634BE2}" type="pres">
      <dgm:prSet presAssocID="{50A19CE8-363E-4B0D-8915-5210A3FD1A96}" presName="gear3" presStyleLbl="node1" presStyleIdx="2" presStyleCnt="3" custScaleX="118845" custScaleY="114508"/>
      <dgm:spPr/>
      <dgm:t>
        <a:bodyPr/>
        <a:lstStyle/>
        <a:p>
          <a:endParaRPr lang="ru-RU"/>
        </a:p>
      </dgm:t>
    </dgm:pt>
    <dgm:pt modelId="{AD310CAB-ABEF-465A-AF61-77C54E2A401E}" type="pres">
      <dgm:prSet presAssocID="{50A19CE8-363E-4B0D-8915-5210A3FD1A96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640556-EFCB-47C7-BF37-041E4D6D851C}" type="pres">
      <dgm:prSet presAssocID="{50A19CE8-363E-4B0D-8915-5210A3FD1A96}" presName="gear3srcNode" presStyleLbl="node1" presStyleIdx="2" presStyleCnt="3"/>
      <dgm:spPr/>
      <dgm:t>
        <a:bodyPr/>
        <a:lstStyle/>
        <a:p>
          <a:endParaRPr lang="ru-RU"/>
        </a:p>
      </dgm:t>
    </dgm:pt>
    <dgm:pt modelId="{661CE3DA-93AC-4B5D-BCF3-EE8C8758D0FF}" type="pres">
      <dgm:prSet presAssocID="{50A19CE8-363E-4B0D-8915-5210A3FD1A96}" presName="gear3dstNode" presStyleLbl="node1" presStyleIdx="2" presStyleCnt="3"/>
      <dgm:spPr/>
      <dgm:t>
        <a:bodyPr/>
        <a:lstStyle/>
        <a:p>
          <a:endParaRPr lang="ru-RU"/>
        </a:p>
      </dgm:t>
    </dgm:pt>
    <dgm:pt modelId="{97F450F0-6C0A-484A-A497-885E9DEC4021}" type="pres">
      <dgm:prSet presAssocID="{0EE668A1-31F3-4111-B25D-3A3859B9755C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B655435F-C784-43D7-B3C6-449DE71B00CA}" type="pres">
      <dgm:prSet presAssocID="{7758D419-7BDC-4F6E-A484-A68E619A4A82}" presName="connector2" presStyleLbl="sibTrans2D1" presStyleIdx="1" presStyleCnt="3"/>
      <dgm:spPr/>
      <dgm:t>
        <a:bodyPr/>
        <a:lstStyle/>
        <a:p>
          <a:endParaRPr lang="ru-RU"/>
        </a:p>
      </dgm:t>
    </dgm:pt>
    <dgm:pt modelId="{3A8D00FD-01F7-408A-A1F4-DF706A068D31}" type="pres">
      <dgm:prSet presAssocID="{664A125E-A053-4151-A7F8-64BCDC44F6F2}" presName="connector3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4A44A9D3-1952-4A27-8C3C-E2FECFAA28F6}" type="presOf" srcId="{50A19CE8-363E-4B0D-8915-5210A3FD1A96}" destId="{AD310CAB-ABEF-465A-AF61-77C54E2A401E}" srcOrd="1" destOrd="0" presId="urn:microsoft.com/office/officeart/2005/8/layout/gear1"/>
    <dgm:cxn modelId="{AB74FEBB-8E9E-4DD7-9901-D7BEF3C95ACB}" type="presOf" srcId="{7758D419-7BDC-4F6E-A484-A68E619A4A82}" destId="{B655435F-C784-43D7-B3C6-449DE71B00CA}" srcOrd="0" destOrd="0" presId="urn:microsoft.com/office/officeart/2005/8/layout/gear1"/>
    <dgm:cxn modelId="{B4306348-F10F-495F-A03C-D5FEA468FBC7}" type="presOf" srcId="{28ABEE8F-2B40-4F2F-AF4F-AD4954D572BD}" destId="{F9470EE7-870A-4DEE-92D1-99005FF1515A}" srcOrd="0" destOrd="0" presId="urn:microsoft.com/office/officeart/2005/8/layout/gear1"/>
    <dgm:cxn modelId="{A91F6555-B4F0-4836-9667-FCF37D6508C3}" type="presOf" srcId="{4B127101-EDC9-40A6-9A24-2965E303DD39}" destId="{1EBC98CD-438E-4650-8F1F-439013092F4C}" srcOrd="0" destOrd="0" presId="urn:microsoft.com/office/officeart/2005/8/layout/gear1"/>
    <dgm:cxn modelId="{DD793791-77F5-43D9-A8F8-A6B76CBA7CEA}" type="presOf" srcId="{50A19CE8-363E-4B0D-8915-5210A3FD1A96}" destId="{661CE3DA-93AC-4B5D-BCF3-EE8C8758D0FF}" srcOrd="3" destOrd="0" presId="urn:microsoft.com/office/officeart/2005/8/layout/gear1"/>
    <dgm:cxn modelId="{FFB89148-901E-45A7-B057-2BED00B8BF32}" type="presOf" srcId="{0F05BA68-426A-4E8F-8BD6-A8A9017E4D16}" destId="{360AD9B9-D0FA-4A33-9BD0-3C4800077C35}" srcOrd="1" destOrd="0" presId="urn:microsoft.com/office/officeart/2005/8/layout/gear1"/>
    <dgm:cxn modelId="{F409CD86-8F03-4B4D-865A-E93F986E5E52}" srcId="{28ABEE8F-2B40-4F2F-AF4F-AD4954D572BD}" destId="{0F05BA68-426A-4E8F-8BD6-A8A9017E4D16}" srcOrd="0" destOrd="0" parTransId="{57B304C1-5DCD-49D4-BD80-7A2C35EEE7B4}" sibTransId="{0EE668A1-31F3-4111-B25D-3A3859B9755C}"/>
    <dgm:cxn modelId="{4F29BF7F-BB42-459F-BD24-9785CE0FFB3F}" type="presOf" srcId="{50A19CE8-363E-4B0D-8915-5210A3FD1A96}" destId="{63EFD93D-EE67-41D6-8BCE-3CB2B3634BE2}" srcOrd="0" destOrd="0" presId="urn:microsoft.com/office/officeart/2005/8/layout/gear1"/>
    <dgm:cxn modelId="{D3591C0B-A0A2-42C3-8DA9-FF3E7DB9373D}" srcId="{28ABEE8F-2B40-4F2F-AF4F-AD4954D572BD}" destId="{4B127101-EDC9-40A6-9A24-2965E303DD39}" srcOrd="1" destOrd="0" parTransId="{1F6D87E1-D04B-45A5-9959-F52340C4D80B}" sibTransId="{7758D419-7BDC-4F6E-A484-A68E619A4A82}"/>
    <dgm:cxn modelId="{2194A259-D930-44E8-8CE5-4A61279A01E1}" type="presOf" srcId="{4B127101-EDC9-40A6-9A24-2965E303DD39}" destId="{9D6E1D36-1730-4155-9469-1FF343D79F0A}" srcOrd="1" destOrd="0" presId="urn:microsoft.com/office/officeart/2005/8/layout/gear1"/>
    <dgm:cxn modelId="{4D834CE3-A0D2-4F9E-8236-F7DF50C922EC}" type="presOf" srcId="{4B127101-EDC9-40A6-9A24-2965E303DD39}" destId="{8AE87057-915B-4DB0-BCB8-113B440A2F95}" srcOrd="2" destOrd="0" presId="urn:microsoft.com/office/officeart/2005/8/layout/gear1"/>
    <dgm:cxn modelId="{2DE67824-D8C5-4236-B1E1-F5A6BAE622CC}" type="presOf" srcId="{50A19CE8-363E-4B0D-8915-5210A3FD1A96}" destId="{99640556-EFCB-47C7-BF37-041E4D6D851C}" srcOrd="2" destOrd="0" presId="urn:microsoft.com/office/officeart/2005/8/layout/gear1"/>
    <dgm:cxn modelId="{772737EB-38D8-4383-AAE5-C48203114A5C}" type="presOf" srcId="{0F05BA68-426A-4E8F-8BD6-A8A9017E4D16}" destId="{9D834BE3-73C9-42F2-92E6-3992040A0DFE}" srcOrd="0" destOrd="0" presId="urn:microsoft.com/office/officeart/2005/8/layout/gear1"/>
    <dgm:cxn modelId="{5F7750CD-27E5-4F04-BE92-DFFBD9685454}" srcId="{28ABEE8F-2B40-4F2F-AF4F-AD4954D572BD}" destId="{25F99AE6-2076-44D1-9D67-31DAAA5C93DB}" srcOrd="3" destOrd="0" parTransId="{9B2187C0-196F-4A5D-9D91-3807976BAAB8}" sibTransId="{E292B07F-D20E-4694-815F-B2FD99F37EE8}"/>
    <dgm:cxn modelId="{B224FF62-2391-49CB-A1D3-A35B4A7E731D}" type="presOf" srcId="{664A125E-A053-4151-A7F8-64BCDC44F6F2}" destId="{3A8D00FD-01F7-408A-A1F4-DF706A068D31}" srcOrd="0" destOrd="0" presId="urn:microsoft.com/office/officeart/2005/8/layout/gear1"/>
    <dgm:cxn modelId="{CCF6FBD1-31D5-4060-ABFE-F071C1A55471}" type="presOf" srcId="{0EE668A1-31F3-4111-B25D-3A3859B9755C}" destId="{97F450F0-6C0A-484A-A497-885E9DEC4021}" srcOrd="0" destOrd="0" presId="urn:microsoft.com/office/officeart/2005/8/layout/gear1"/>
    <dgm:cxn modelId="{9D11E776-74CF-4A50-994F-A19543F887A9}" type="presOf" srcId="{0F05BA68-426A-4E8F-8BD6-A8A9017E4D16}" destId="{E9D58D98-6641-4561-ABF0-6AEA37A6B9E1}" srcOrd="2" destOrd="0" presId="urn:microsoft.com/office/officeart/2005/8/layout/gear1"/>
    <dgm:cxn modelId="{34085BF4-3D74-40DB-B7B4-7E5E6A45F5CA}" srcId="{28ABEE8F-2B40-4F2F-AF4F-AD4954D572BD}" destId="{50A19CE8-363E-4B0D-8915-5210A3FD1A96}" srcOrd="2" destOrd="0" parTransId="{44E9E468-EEA5-4EEC-A37F-96A2711510EE}" sibTransId="{664A125E-A053-4151-A7F8-64BCDC44F6F2}"/>
    <dgm:cxn modelId="{1259E1C8-1431-41CD-A2C4-3608B8CCFC92}" type="presParOf" srcId="{F9470EE7-870A-4DEE-92D1-99005FF1515A}" destId="{9D834BE3-73C9-42F2-92E6-3992040A0DFE}" srcOrd="0" destOrd="0" presId="urn:microsoft.com/office/officeart/2005/8/layout/gear1"/>
    <dgm:cxn modelId="{EC41FB94-F590-467A-A9D0-2C4D418FD1EB}" type="presParOf" srcId="{F9470EE7-870A-4DEE-92D1-99005FF1515A}" destId="{360AD9B9-D0FA-4A33-9BD0-3C4800077C35}" srcOrd="1" destOrd="0" presId="urn:microsoft.com/office/officeart/2005/8/layout/gear1"/>
    <dgm:cxn modelId="{56043414-1B52-4013-983E-5147E499297E}" type="presParOf" srcId="{F9470EE7-870A-4DEE-92D1-99005FF1515A}" destId="{E9D58D98-6641-4561-ABF0-6AEA37A6B9E1}" srcOrd="2" destOrd="0" presId="urn:microsoft.com/office/officeart/2005/8/layout/gear1"/>
    <dgm:cxn modelId="{879B54FD-68F6-43C8-8E09-89474EFE0160}" type="presParOf" srcId="{F9470EE7-870A-4DEE-92D1-99005FF1515A}" destId="{1EBC98CD-438E-4650-8F1F-439013092F4C}" srcOrd="3" destOrd="0" presId="urn:microsoft.com/office/officeart/2005/8/layout/gear1"/>
    <dgm:cxn modelId="{447CF579-62C2-4731-88A8-D550720E3664}" type="presParOf" srcId="{F9470EE7-870A-4DEE-92D1-99005FF1515A}" destId="{9D6E1D36-1730-4155-9469-1FF343D79F0A}" srcOrd="4" destOrd="0" presId="urn:microsoft.com/office/officeart/2005/8/layout/gear1"/>
    <dgm:cxn modelId="{3D7E7233-89D6-4311-9AAC-5DDCED9A41A0}" type="presParOf" srcId="{F9470EE7-870A-4DEE-92D1-99005FF1515A}" destId="{8AE87057-915B-4DB0-BCB8-113B440A2F95}" srcOrd="5" destOrd="0" presId="urn:microsoft.com/office/officeart/2005/8/layout/gear1"/>
    <dgm:cxn modelId="{96AC18CD-20CF-4B38-B6EE-79160C1ED111}" type="presParOf" srcId="{F9470EE7-870A-4DEE-92D1-99005FF1515A}" destId="{63EFD93D-EE67-41D6-8BCE-3CB2B3634BE2}" srcOrd="6" destOrd="0" presId="urn:microsoft.com/office/officeart/2005/8/layout/gear1"/>
    <dgm:cxn modelId="{80FEC6D5-C96E-4A97-9F06-924231AB1315}" type="presParOf" srcId="{F9470EE7-870A-4DEE-92D1-99005FF1515A}" destId="{AD310CAB-ABEF-465A-AF61-77C54E2A401E}" srcOrd="7" destOrd="0" presId="urn:microsoft.com/office/officeart/2005/8/layout/gear1"/>
    <dgm:cxn modelId="{2E23A574-9597-4C3D-B802-10B1D460F5F9}" type="presParOf" srcId="{F9470EE7-870A-4DEE-92D1-99005FF1515A}" destId="{99640556-EFCB-47C7-BF37-041E4D6D851C}" srcOrd="8" destOrd="0" presId="urn:microsoft.com/office/officeart/2005/8/layout/gear1"/>
    <dgm:cxn modelId="{856136C3-A9D4-46DD-B385-45CB0D11F3C1}" type="presParOf" srcId="{F9470EE7-870A-4DEE-92D1-99005FF1515A}" destId="{661CE3DA-93AC-4B5D-BCF3-EE8C8758D0FF}" srcOrd="9" destOrd="0" presId="urn:microsoft.com/office/officeart/2005/8/layout/gear1"/>
    <dgm:cxn modelId="{CABF7A63-2A34-4CFF-A6E2-1239A4ADA640}" type="presParOf" srcId="{F9470EE7-870A-4DEE-92D1-99005FF1515A}" destId="{97F450F0-6C0A-484A-A497-885E9DEC4021}" srcOrd="10" destOrd="0" presId="urn:microsoft.com/office/officeart/2005/8/layout/gear1"/>
    <dgm:cxn modelId="{CB0A4EC2-6974-458B-B3AF-16DD614B7D62}" type="presParOf" srcId="{F9470EE7-870A-4DEE-92D1-99005FF1515A}" destId="{B655435F-C784-43D7-B3C6-449DE71B00CA}" srcOrd="11" destOrd="0" presId="urn:microsoft.com/office/officeart/2005/8/layout/gear1"/>
    <dgm:cxn modelId="{CCA97CC0-C8DA-45E3-9C29-094F4983DBF1}" type="presParOf" srcId="{F9470EE7-870A-4DEE-92D1-99005FF1515A}" destId="{3A8D00FD-01F7-408A-A1F4-DF706A068D31}" srcOrd="12" destOrd="0" presId="urn:microsoft.com/office/officeart/2005/8/layout/gear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013EA6-303F-4527-A831-32256BE4CF18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933FC4B-1FC4-447E-98EC-BB638FDC8643}">
      <dgm:prSet/>
      <dgm:spPr/>
      <dgm:t>
        <a:bodyPr/>
        <a:lstStyle/>
        <a:p>
          <a:r>
            <a:rPr lang="uk-UA" b="1" smtClean="0"/>
            <a:t>І етап – підготовчий </a:t>
          </a:r>
          <a:endParaRPr lang="ru-RU"/>
        </a:p>
      </dgm:t>
    </dgm:pt>
    <dgm:pt modelId="{093D78AD-2F22-4434-92D2-1AEA4268544F}" type="parTrans" cxnId="{FA0195F5-5D82-4E73-AEDF-5514A9A3F2EC}">
      <dgm:prSet/>
      <dgm:spPr/>
      <dgm:t>
        <a:bodyPr/>
        <a:lstStyle/>
        <a:p>
          <a:endParaRPr lang="ru-RU"/>
        </a:p>
      </dgm:t>
    </dgm:pt>
    <dgm:pt modelId="{6796D45E-9059-49D1-B300-42484860FB57}" type="sibTrans" cxnId="{FA0195F5-5D82-4E73-AEDF-5514A9A3F2EC}">
      <dgm:prSet/>
      <dgm:spPr/>
      <dgm:t>
        <a:bodyPr/>
        <a:lstStyle/>
        <a:p>
          <a:endParaRPr lang="ru-RU"/>
        </a:p>
      </dgm:t>
    </dgm:pt>
    <dgm:pt modelId="{9CC39FC8-E87B-4E11-BE8A-5056DBFF401E}">
      <dgm:prSet/>
      <dgm:spPr/>
      <dgm:t>
        <a:bodyPr/>
        <a:lstStyle/>
        <a:p>
          <a:r>
            <a:rPr lang="uk-UA" b="1" smtClean="0"/>
            <a:t>ІІ етап – опрацювання матеріалів до роботи та залучення громадськості </a:t>
          </a:r>
          <a:endParaRPr lang="ru-RU"/>
        </a:p>
      </dgm:t>
    </dgm:pt>
    <dgm:pt modelId="{59066F86-F149-4E27-8C71-6167E854288A}" type="parTrans" cxnId="{26163CB2-161A-480E-805D-739FE3982ED8}">
      <dgm:prSet/>
      <dgm:spPr/>
      <dgm:t>
        <a:bodyPr/>
        <a:lstStyle/>
        <a:p>
          <a:endParaRPr lang="ru-RU"/>
        </a:p>
      </dgm:t>
    </dgm:pt>
    <dgm:pt modelId="{9524E660-816C-4D49-B672-1D9DF068D785}" type="sibTrans" cxnId="{26163CB2-161A-480E-805D-739FE3982ED8}">
      <dgm:prSet/>
      <dgm:spPr/>
      <dgm:t>
        <a:bodyPr/>
        <a:lstStyle/>
        <a:p>
          <a:endParaRPr lang="ru-RU"/>
        </a:p>
      </dgm:t>
    </dgm:pt>
    <dgm:pt modelId="{4415678A-B119-4E3D-B96A-EB87ED698DD0}">
      <dgm:prSet/>
      <dgm:spPr/>
      <dgm:t>
        <a:bodyPr/>
        <a:lstStyle/>
        <a:p>
          <a:r>
            <a:rPr lang="uk-UA" b="1" smtClean="0"/>
            <a:t>ІІІ етап – організаційний </a:t>
          </a:r>
          <a:endParaRPr lang="ru-RU"/>
        </a:p>
      </dgm:t>
    </dgm:pt>
    <dgm:pt modelId="{1CA260A8-253A-4A40-A4C5-4D2EC98E5DBD}" type="parTrans" cxnId="{C2AD3951-A139-4293-9513-0B57DC739EE5}">
      <dgm:prSet/>
      <dgm:spPr/>
      <dgm:t>
        <a:bodyPr/>
        <a:lstStyle/>
        <a:p>
          <a:endParaRPr lang="ru-RU"/>
        </a:p>
      </dgm:t>
    </dgm:pt>
    <dgm:pt modelId="{D1D5AC22-C64F-47C6-A022-A348E4412E64}" type="sibTrans" cxnId="{C2AD3951-A139-4293-9513-0B57DC739EE5}">
      <dgm:prSet/>
      <dgm:spPr/>
      <dgm:t>
        <a:bodyPr/>
        <a:lstStyle/>
        <a:p>
          <a:endParaRPr lang="ru-RU"/>
        </a:p>
      </dgm:t>
    </dgm:pt>
    <dgm:pt modelId="{EE9DC5D1-FFEB-4BED-88E9-BFC3610942C5}">
      <dgm:prSet/>
      <dgm:spPr/>
      <dgm:t>
        <a:bodyPr/>
        <a:lstStyle/>
        <a:p>
          <a:r>
            <a:rPr lang="uk-UA" b="1" dirty="0" smtClean="0"/>
            <a:t>І</a:t>
          </a:r>
          <a:r>
            <a:rPr lang="en-US" b="1" dirty="0" smtClean="0"/>
            <a:t>V</a:t>
          </a:r>
          <a:r>
            <a:rPr lang="uk-UA" b="1" dirty="0" smtClean="0"/>
            <a:t> етап – етап діяльності </a:t>
          </a:r>
          <a:endParaRPr lang="ru-RU" dirty="0"/>
        </a:p>
      </dgm:t>
    </dgm:pt>
    <dgm:pt modelId="{78876D0F-629F-45AE-9BCA-92F19979FBB5}" type="parTrans" cxnId="{4EB4BCD9-7214-489A-B30E-07157611BEE6}">
      <dgm:prSet/>
      <dgm:spPr/>
      <dgm:t>
        <a:bodyPr/>
        <a:lstStyle/>
        <a:p>
          <a:endParaRPr lang="ru-RU"/>
        </a:p>
      </dgm:t>
    </dgm:pt>
    <dgm:pt modelId="{230E99A8-A188-478A-9971-033208E1AE55}" type="sibTrans" cxnId="{4EB4BCD9-7214-489A-B30E-07157611BEE6}">
      <dgm:prSet/>
      <dgm:spPr/>
      <dgm:t>
        <a:bodyPr/>
        <a:lstStyle/>
        <a:p>
          <a:endParaRPr lang="ru-RU"/>
        </a:p>
      </dgm:t>
    </dgm:pt>
    <dgm:pt modelId="{68C16D30-DC0D-4E04-BBF5-A46D7F7CBD1D}">
      <dgm:prSet/>
      <dgm:spPr/>
      <dgm:t>
        <a:bodyPr/>
        <a:lstStyle/>
        <a:p>
          <a:endParaRPr lang="ru-RU"/>
        </a:p>
      </dgm:t>
    </dgm:pt>
    <dgm:pt modelId="{3AD923FC-BA5A-4AD8-ADC4-951A3FCFBF63}" type="parTrans" cxnId="{0A9AAB22-770A-4C1D-BB74-A81B664E50C6}">
      <dgm:prSet/>
      <dgm:spPr/>
      <dgm:t>
        <a:bodyPr/>
        <a:lstStyle/>
        <a:p>
          <a:endParaRPr lang="ru-RU"/>
        </a:p>
      </dgm:t>
    </dgm:pt>
    <dgm:pt modelId="{B0A8334C-D094-47A6-871E-810032C9B0BF}" type="sibTrans" cxnId="{0A9AAB22-770A-4C1D-BB74-A81B664E50C6}">
      <dgm:prSet/>
      <dgm:spPr/>
      <dgm:t>
        <a:bodyPr/>
        <a:lstStyle/>
        <a:p>
          <a:endParaRPr lang="ru-RU"/>
        </a:p>
      </dgm:t>
    </dgm:pt>
    <dgm:pt modelId="{A0B56573-3F7C-4ADB-A708-7CE0D572C591}">
      <dgm:prSet/>
      <dgm:spPr/>
      <dgm:t>
        <a:bodyPr/>
        <a:lstStyle/>
        <a:p>
          <a:endParaRPr lang="ru-RU"/>
        </a:p>
      </dgm:t>
    </dgm:pt>
    <dgm:pt modelId="{D71CBFBC-F8BD-4B0F-BCAE-784798FCAAFD}" type="parTrans" cxnId="{6C41D2D5-84F7-47B4-A4AB-1005709DD6A6}">
      <dgm:prSet/>
      <dgm:spPr/>
      <dgm:t>
        <a:bodyPr/>
        <a:lstStyle/>
        <a:p>
          <a:endParaRPr lang="ru-RU"/>
        </a:p>
      </dgm:t>
    </dgm:pt>
    <dgm:pt modelId="{D11DFBD2-B3DF-4F95-AE75-0EE24A6C0535}" type="sibTrans" cxnId="{6C41D2D5-84F7-47B4-A4AB-1005709DD6A6}">
      <dgm:prSet/>
      <dgm:spPr/>
      <dgm:t>
        <a:bodyPr/>
        <a:lstStyle/>
        <a:p>
          <a:endParaRPr lang="ru-RU"/>
        </a:p>
      </dgm:t>
    </dgm:pt>
    <dgm:pt modelId="{B5045C61-3BFD-46A7-AF89-E0BB42664EB6}">
      <dgm:prSet/>
      <dgm:spPr/>
      <dgm:t>
        <a:bodyPr/>
        <a:lstStyle/>
        <a:p>
          <a:endParaRPr lang="ru-RU"/>
        </a:p>
      </dgm:t>
    </dgm:pt>
    <dgm:pt modelId="{ADEC8F1D-FB4E-4A80-98B4-55CF6D1C3D8D}" type="parTrans" cxnId="{E611A719-C772-4F9D-B42E-7882C2E1E0F7}">
      <dgm:prSet/>
      <dgm:spPr/>
      <dgm:t>
        <a:bodyPr/>
        <a:lstStyle/>
        <a:p>
          <a:endParaRPr lang="ru-RU"/>
        </a:p>
      </dgm:t>
    </dgm:pt>
    <dgm:pt modelId="{79C32F6A-E860-4B3C-88B5-B47CBB0A77E9}" type="sibTrans" cxnId="{E611A719-C772-4F9D-B42E-7882C2E1E0F7}">
      <dgm:prSet/>
      <dgm:spPr/>
      <dgm:t>
        <a:bodyPr/>
        <a:lstStyle/>
        <a:p>
          <a:endParaRPr lang="ru-RU"/>
        </a:p>
      </dgm:t>
    </dgm:pt>
    <dgm:pt modelId="{19F23741-3732-4111-B814-43A9B48920F1}">
      <dgm:prSet/>
      <dgm:spPr/>
      <dgm:t>
        <a:bodyPr/>
        <a:lstStyle/>
        <a:p>
          <a:r>
            <a:rPr lang="en-US" b="1" dirty="0" smtClean="0"/>
            <a:t>V</a:t>
          </a:r>
          <a:r>
            <a:rPr lang="uk-UA" b="1" dirty="0" smtClean="0"/>
            <a:t> етап – презентація й оцінювання результативності проекту </a:t>
          </a:r>
          <a:endParaRPr lang="ru-RU" dirty="0"/>
        </a:p>
      </dgm:t>
    </dgm:pt>
    <dgm:pt modelId="{F921E9EE-6597-4977-93EE-6DE63ECD978F}" type="parTrans" cxnId="{9E9C5FD0-2745-41C3-A85C-2E0328B0134E}">
      <dgm:prSet/>
      <dgm:spPr/>
      <dgm:t>
        <a:bodyPr/>
        <a:lstStyle/>
        <a:p>
          <a:endParaRPr lang="ru-RU"/>
        </a:p>
      </dgm:t>
    </dgm:pt>
    <dgm:pt modelId="{358D8E3C-1F55-4653-8A9C-E8FFC5304681}" type="sibTrans" cxnId="{9E9C5FD0-2745-41C3-A85C-2E0328B0134E}">
      <dgm:prSet/>
      <dgm:spPr/>
      <dgm:t>
        <a:bodyPr/>
        <a:lstStyle/>
        <a:p>
          <a:endParaRPr lang="ru-RU"/>
        </a:p>
      </dgm:t>
    </dgm:pt>
    <dgm:pt modelId="{B6183765-F32A-447C-82A9-867CDEE6944E}" type="pres">
      <dgm:prSet presAssocID="{5C013EA6-303F-4527-A831-32256BE4CF1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476965-2E65-4545-9E4B-06A3532D481D}" type="pres">
      <dgm:prSet presAssocID="{5C013EA6-303F-4527-A831-32256BE4CF18}" presName="dummyMaxCanvas" presStyleCnt="0">
        <dgm:presLayoutVars/>
      </dgm:prSet>
      <dgm:spPr/>
    </dgm:pt>
    <dgm:pt modelId="{55F75E75-10A6-45FC-A00C-F0F4388F3D2E}" type="pres">
      <dgm:prSet presAssocID="{5C013EA6-303F-4527-A831-32256BE4CF18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71EC16-1663-4F07-ACB0-961B6713C502}" type="pres">
      <dgm:prSet presAssocID="{5C013EA6-303F-4527-A831-32256BE4CF18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FCAC2E-88E4-40F0-8151-3F725990776B}" type="pres">
      <dgm:prSet presAssocID="{5C013EA6-303F-4527-A831-32256BE4CF18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635E11-DD90-4065-9335-A57D828C86EA}" type="pres">
      <dgm:prSet presAssocID="{5C013EA6-303F-4527-A831-32256BE4CF18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35CF1D-A1B4-484E-A07A-418B38B9E94D}" type="pres">
      <dgm:prSet presAssocID="{5C013EA6-303F-4527-A831-32256BE4CF18}" presName="FiveNodes_5" presStyleLbl="node1" presStyleIdx="4" presStyleCnt="5" custLinFactNeighborX="100" custLinFactNeighborY="7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89B275-3893-4DB2-A28B-34E43BA4D5ED}" type="pres">
      <dgm:prSet presAssocID="{5C013EA6-303F-4527-A831-32256BE4CF18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8267EB-0B9C-41B5-AE2A-0E896FD8198E}" type="pres">
      <dgm:prSet presAssocID="{5C013EA6-303F-4527-A831-32256BE4CF18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2B0E81-5759-4272-A514-47EEBDB6E473}" type="pres">
      <dgm:prSet presAssocID="{5C013EA6-303F-4527-A831-32256BE4CF18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4260A1-E335-4473-9BD5-CDC63C94FBA8}" type="pres">
      <dgm:prSet presAssocID="{5C013EA6-303F-4527-A831-32256BE4CF18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B3CAB2-F0D3-4999-AEA1-A043C36F697D}" type="pres">
      <dgm:prSet presAssocID="{5C013EA6-303F-4527-A831-32256BE4CF18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75485D-26EB-4D24-9D99-A807798EDC81}" type="pres">
      <dgm:prSet presAssocID="{5C013EA6-303F-4527-A831-32256BE4CF18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B2DC9B-07A5-4565-9C0E-7CB6F301CF50}" type="pres">
      <dgm:prSet presAssocID="{5C013EA6-303F-4527-A831-32256BE4CF18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041C5D-E7DD-4333-839C-79DB50EB46D7}" type="pres">
      <dgm:prSet presAssocID="{5C013EA6-303F-4527-A831-32256BE4CF18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F8A0F0-98F4-4717-9466-1C904AD4FB10}" type="pres">
      <dgm:prSet presAssocID="{5C013EA6-303F-4527-A831-32256BE4CF18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9AAB22-770A-4C1D-BB74-A81B664E50C6}" srcId="{5C013EA6-303F-4527-A831-32256BE4CF18}" destId="{68C16D30-DC0D-4E04-BBF5-A46D7F7CBD1D}" srcOrd="7" destOrd="0" parTransId="{3AD923FC-BA5A-4AD8-ADC4-951A3FCFBF63}" sibTransId="{B0A8334C-D094-47A6-871E-810032C9B0BF}"/>
    <dgm:cxn modelId="{B1036D7F-0B7D-4EA5-B628-6DC0DAB512D9}" type="presOf" srcId="{19F23741-3732-4111-B814-43A9B48920F1}" destId="{BC35CF1D-A1B4-484E-A07A-418B38B9E94D}" srcOrd="0" destOrd="0" presId="urn:microsoft.com/office/officeart/2005/8/layout/vProcess5"/>
    <dgm:cxn modelId="{6C41D2D5-84F7-47B4-A4AB-1005709DD6A6}" srcId="{5C013EA6-303F-4527-A831-32256BE4CF18}" destId="{A0B56573-3F7C-4ADB-A708-7CE0D572C591}" srcOrd="6" destOrd="0" parTransId="{D71CBFBC-F8BD-4B0F-BCAE-784798FCAAFD}" sibTransId="{D11DFBD2-B3DF-4F95-AE75-0EE24A6C0535}"/>
    <dgm:cxn modelId="{C65A4968-D12B-44BB-BE12-CBD9A9E6032E}" type="presOf" srcId="{6933FC4B-1FC4-447E-98EC-BB638FDC8643}" destId="{7AB3CAB2-F0D3-4999-AEA1-A043C36F697D}" srcOrd="1" destOrd="0" presId="urn:microsoft.com/office/officeart/2005/8/layout/vProcess5"/>
    <dgm:cxn modelId="{0E224A99-AB5F-48A0-A9FE-B11A71826E11}" type="presOf" srcId="{4415678A-B119-4E3D-B96A-EB87ED698DD0}" destId="{3BB2DC9B-07A5-4565-9C0E-7CB6F301CF50}" srcOrd="1" destOrd="0" presId="urn:microsoft.com/office/officeart/2005/8/layout/vProcess5"/>
    <dgm:cxn modelId="{0F86CE0C-AAD1-496A-9F94-C58F9967D2A8}" type="presOf" srcId="{EE9DC5D1-FFEB-4BED-88E9-BFC3610942C5}" destId="{6C635E11-DD90-4065-9335-A57D828C86EA}" srcOrd="0" destOrd="0" presId="urn:microsoft.com/office/officeart/2005/8/layout/vProcess5"/>
    <dgm:cxn modelId="{F77D9E8E-3C35-4F2F-8563-21DADFD0B8DF}" type="presOf" srcId="{230E99A8-A188-478A-9971-033208E1AE55}" destId="{0F4260A1-E335-4473-9BD5-CDC63C94FBA8}" srcOrd="0" destOrd="0" presId="urn:microsoft.com/office/officeart/2005/8/layout/vProcess5"/>
    <dgm:cxn modelId="{FA0195F5-5D82-4E73-AEDF-5514A9A3F2EC}" srcId="{5C013EA6-303F-4527-A831-32256BE4CF18}" destId="{6933FC4B-1FC4-447E-98EC-BB638FDC8643}" srcOrd="0" destOrd="0" parTransId="{093D78AD-2F22-4434-92D2-1AEA4268544F}" sibTransId="{6796D45E-9059-49D1-B300-42484860FB57}"/>
    <dgm:cxn modelId="{9E9C5FD0-2745-41C3-A85C-2E0328B0134E}" srcId="{5C013EA6-303F-4527-A831-32256BE4CF18}" destId="{19F23741-3732-4111-B814-43A9B48920F1}" srcOrd="4" destOrd="0" parTransId="{F921E9EE-6597-4977-93EE-6DE63ECD978F}" sibTransId="{358D8E3C-1F55-4653-8A9C-E8FFC5304681}"/>
    <dgm:cxn modelId="{3C1BC719-1094-4727-AC95-9C452080A73D}" type="presOf" srcId="{9CC39FC8-E87B-4E11-BE8A-5056DBFF401E}" destId="{4E75485D-26EB-4D24-9D99-A807798EDC81}" srcOrd="1" destOrd="0" presId="urn:microsoft.com/office/officeart/2005/8/layout/vProcess5"/>
    <dgm:cxn modelId="{6B6C668B-D2D1-43FD-BC6B-2CB68F9F9147}" type="presOf" srcId="{EE9DC5D1-FFEB-4BED-88E9-BFC3610942C5}" destId="{4D041C5D-E7DD-4333-839C-79DB50EB46D7}" srcOrd="1" destOrd="0" presId="urn:microsoft.com/office/officeart/2005/8/layout/vProcess5"/>
    <dgm:cxn modelId="{26163CB2-161A-480E-805D-739FE3982ED8}" srcId="{5C013EA6-303F-4527-A831-32256BE4CF18}" destId="{9CC39FC8-E87B-4E11-BE8A-5056DBFF401E}" srcOrd="1" destOrd="0" parTransId="{59066F86-F149-4E27-8C71-6167E854288A}" sibTransId="{9524E660-816C-4D49-B672-1D9DF068D785}"/>
    <dgm:cxn modelId="{05E6ECCD-717F-4877-97C9-06F8B45C2AFB}" type="presOf" srcId="{6796D45E-9059-49D1-B300-42484860FB57}" destId="{8A89B275-3893-4DB2-A28B-34E43BA4D5ED}" srcOrd="0" destOrd="0" presId="urn:microsoft.com/office/officeart/2005/8/layout/vProcess5"/>
    <dgm:cxn modelId="{C2AD3951-A139-4293-9513-0B57DC739EE5}" srcId="{5C013EA6-303F-4527-A831-32256BE4CF18}" destId="{4415678A-B119-4E3D-B96A-EB87ED698DD0}" srcOrd="2" destOrd="0" parTransId="{1CA260A8-253A-4A40-A4C5-4D2EC98E5DBD}" sibTransId="{D1D5AC22-C64F-47C6-A022-A348E4412E64}"/>
    <dgm:cxn modelId="{BF769337-DDD2-4D70-8EE0-F9B7C6C430B0}" type="presOf" srcId="{19F23741-3732-4111-B814-43A9B48920F1}" destId="{93F8A0F0-98F4-4717-9466-1C904AD4FB10}" srcOrd="1" destOrd="0" presId="urn:microsoft.com/office/officeart/2005/8/layout/vProcess5"/>
    <dgm:cxn modelId="{0CAA6BD2-D958-4D56-BE44-6767B6452E77}" type="presOf" srcId="{4415678A-B119-4E3D-B96A-EB87ED698DD0}" destId="{81FCAC2E-88E4-40F0-8151-3F725990776B}" srcOrd="0" destOrd="0" presId="urn:microsoft.com/office/officeart/2005/8/layout/vProcess5"/>
    <dgm:cxn modelId="{E611A719-C772-4F9D-B42E-7882C2E1E0F7}" srcId="{5C013EA6-303F-4527-A831-32256BE4CF18}" destId="{B5045C61-3BFD-46A7-AF89-E0BB42664EB6}" srcOrd="5" destOrd="0" parTransId="{ADEC8F1D-FB4E-4A80-98B4-55CF6D1C3D8D}" sibTransId="{79C32F6A-E860-4B3C-88B5-B47CBB0A77E9}"/>
    <dgm:cxn modelId="{4EB4BCD9-7214-489A-B30E-07157611BEE6}" srcId="{5C013EA6-303F-4527-A831-32256BE4CF18}" destId="{EE9DC5D1-FFEB-4BED-88E9-BFC3610942C5}" srcOrd="3" destOrd="0" parTransId="{78876D0F-629F-45AE-9BCA-92F19979FBB5}" sibTransId="{230E99A8-A188-478A-9971-033208E1AE55}"/>
    <dgm:cxn modelId="{5DE4ECC2-CA78-4F24-B2B9-A5B6034FF8D7}" type="presOf" srcId="{6933FC4B-1FC4-447E-98EC-BB638FDC8643}" destId="{55F75E75-10A6-45FC-A00C-F0F4388F3D2E}" srcOrd="0" destOrd="0" presId="urn:microsoft.com/office/officeart/2005/8/layout/vProcess5"/>
    <dgm:cxn modelId="{24A412AF-863F-4B2C-9672-F1A62BCD280E}" type="presOf" srcId="{D1D5AC22-C64F-47C6-A022-A348E4412E64}" destId="{892B0E81-5759-4272-A514-47EEBDB6E473}" srcOrd="0" destOrd="0" presId="urn:microsoft.com/office/officeart/2005/8/layout/vProcess5"/>
    <dgm:cxn modelId="{5C070AB2-C73D-482F-92C7-B1DA392177B3}" type="presOf" srcId="{5C013EA6-303F-4527-A831-32256BE4CF18}" destId="{B6183765-F32A-447C-82A9-867CDEE6944E}" srcOrd="0" destOrd="0" presId="urn:microsoft.com/office/officeart/2005/8/layout/vProcess5"/>
    <dgm:cxn modelId="{A760C3CD-7770-4159-AB8C-C401CFDAD066}" type="presOf" srcId="{9524E660-816C-4D49-B672-1D9DF068D785}" destId="{4C8267EB-0B9C-41B5-AE2A-0E896FD8198E}" srcOrd="0" destOrd="0" presId="urn:microsoft.com/office/officeart/2005/8/layout/vProcess5"/>
    <dgm:cxn modelId="{D01483F7-A759-48BC-839D-FECEE99EC004}" type="presOf" srcId="{9CC39FC8-E87B-4E11-BE8A-5056DBFF401E}" destId="{D671EC16-1663-4F07-ACB0-961B6713C502}" srcOrd="0" destOrd="0" presId="urn:microsoft.com/office/officeart/2005/8/layout/vProcess5"/>
    <dgm:cxn modelId="{33EBEB29-A189-4652-89D4-1395C81E6337}" type="presParOf" srcId="{B6183765-F32A-447C-82A9-867CDEE6944E}" destId="{D1476965-2E65-4545-9E4B-06A3532D481D}" srcOrd="0" destOrd="0" presId="urn:microsoft.com/office/officeart/2005/8/layout/vProcess5"/>
    <dgm:cxn modelId="{6AEBA810-C748-48E5-AAB9-6875C1E65C68}" type="presParOf" srcId="{B6183765-F32A-447C-82A9-867CDEE6944E}" destId="{55F75E75-10A6-45FC-A00C-F0F4388F3D2E}" srcOrd="1" destOrd="0" presId="urn:microsoft.com/office/officeart/2005/8/layout/vProcess5"/>
    <dgm:cxn modelId="{AE848800-F63E-4B65-AE6D-8E1851F15EA0}" type="presParOf" srcId="{B6183765-F32A-447C-82A9-867CDEE6944E}" destId="{D671EC16-1663-4F07-ACB0-961B6713C502}" srcOrd="2" destOrd="0" presId="urn:microsoft.com/office/officeart/2005/8/layout/vProcess5"/>
    <dgm:cxn modelId="{0D2AFE1E-B52F-4958-B0C6-265AE15CCA6C}" type="presParOf" srcId="{B6183765-F32A-447C-82A9-867CDEE6944E}" destId="{81FCAC2E-88E4-40F0-8151-3F725990776B}" srcOrd="3" destOrd="0" presId="urn:microsoft.com/office/officeart/2005/8/layout/vProcess5"/>
    <dgm:cxn modelId="{6969C890-C38A-41DF-80BC-637FE26A9511}" type="presParOf" srcId="{B6183765-F32A-447C-82A9-867CDEE6944E}" destId="{6C635E11-DD90-4065-9335-A57D828C86EA}" srcOrd="4" destOrd="0" presId="urn:microsoft.com/office/officeart/2005/8/layout/vProcess5"/>
    <dgm:cxn modelId="{DD7E5F91-C2CD-447A-BFCF-6C519EC885C1}" type="presParOf" srcId="{B6183765-F32A-447C-82A9-867CDEE6944E}" destId="{BC35CF1D-A1B4-484E-A07A-418B38B9E94D}" srcOrd="5" destOrd="0" presId="urn:microsoft.com/office/officeart/2005/8/layout/vProcess5"/>
    <dgm:cxn modelId="{B8F1294C-60B5-449C-9EAC-FDD921D1AB5B}" type="presParOf" srcId="{B6183765-F32A-447C-82A9-867CDEE6944E}" destId="{8A89B275-3893-4DB2-A28B-34E43BA4D5ED}" srcOrd="6" destOrd="0" presId="urn:microsoft.com/office/officeart/2005/8/layout/vProcess5"/>
    <dgm:cxn modelId="{537D6A13-FA2A-47CF-9B40-418D8541F5C4}" type="presParOf" srcId="{B6183765-F32A-447C-82A9-867CDEE6944E}" destId="{4C8267EB-0B9C-41B5-AE2A-0E896FD8198E}" srcOrd="7" destOrd="0" presId="urn:microsoft.com/office/officeart/2005/8/layout/vProcess5"/>
    <dgm:cxn modelId="{85756A68-14AF-41F8-9904-4F15F66CC6A1}" type="presParOf" srcId="{B6183765-F32A-447C-82A9-867CDEE6944E}" destId="{892B0E81-5759-4272-A514-47EEBDB6E473}" srcOrd="8" destOrd="0" presId="urn:microsoft.com/office/officeart/2005/8/layout/vProcess5"/>
    <dgm:cxn modelId="{03C5AD98-B2BB-4627-8CC2-A0FE5282D69A}" type="presParOf" srcId="{B6183765-F32A-447C-82A9-867CDEE6944E}" destId="{0F4260A1-E335-4473-9BD5-CDC63C94FBA8}" srcOrd="9" destOrd="0" presId="urn:microsoft.com/office/officeart/2005/8/layout/vProcess5"/>
    <dgm:cxn modelId="{6B1F2CBA-66A8-470B-BDB4-DB89995349DE}" type="presParOf" srcId="{B6183765-F32A-447C-82A9-867CDEE6944E}" destId="{7AB3CAB2-F0D3-4999-AEA1-A043C36F697D}" srcOrd="10" destOrd="0" presId="urn:microsoft.com/office/officeart/2005/8/layout/vProcess5"/>
    <dgm:cxn modelId="{3F6073C1-71FD-4608-B13A-F426E176B775}" type="presParOf" srcId="{B6183765-F32A-447C-82A9-867CDEE6944E}" destId="{4E75485D-26EB-4D24-9D99-A807798EDC81}" srcOrd="11" destOrd="0" presId="urn:microsoft.com/office/officeart/2005/8/layout/vProcess5"/>
    <dgm:cxn modelId="{F4CAD259-4F45-4B62-A5CE-4DBC1E60BE8C}" type="presParOf" srcId="{B6183765-F32A-447C-82A9-867CDEE6944E}" destId="{3BB2DC9B-07A5-4565-9C0E-7CB6F301CF50}" srcOrd="12" destOrd="0" presId="urn:microsoft.com/office/officeart/2005/8/layout/vProcess5"/>
    <dgm:cxn modelId="{F18F76CD-EA16-428D-9F8D-CDF2F7BC1A3A}" type="presParOf" srcId="{B6183765-F32A-447C-82A9-867CDEE6944E}" destId="{4D041C5D-E7DD-4333-839C-79DB50EB46D7}" srcOrd="13" destOrd="0" presId="urn:microsoft.com/office/officeart/2005/8/layout/vProcess5"/>
    <dgm:cxn modelId="{52FBA856-B6FE-4A13-BC06-D51C2107610F}" type="presParOf" srcId="{B6183765-F32A-447C-82A9-867CDEE6944E}" destId="{93F8A0F0-98F4-4717-9466-1C904AD4FB10}" srcOrd="14" destOrd="0" presId="urn:microsoft.com/office/officeart/2005/8/layout/vProcess5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D767C12-5FAB-4A37-A1BB-CF1729C7B57E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57656E11-2306-49CC-BFDF-463D3B4DB760}">
      <dgm:prSet phldrT="[Текст]"/>
      <dgm:spPr/>
      <dgm:t>
        <a:bodyPr/>
        <a:lstStyle/>
        <a:p>
          <a:pPr algn="ctr"/>
          <a:r>
            <a:rPr lang="uk-UA" dirty="0" smtClean="0">
              <a:latin typeface="Oswald"/>
            </a:rPr>
            <a:t>Зміна роду діяльності</a:t>
          </a:r>
          <a:endParaRPr lang="ru-RU" dirty="0">
            <a:latin typeface="Oswald"/>
          </a:endParaRPr>
        </a:p>
      </dgm:t>
    </dgm:pt>
    <dgm:pt modelId="{726684D6-51C6-4D42-A106-6B1DC9D0B66B}" type="parTrans" cxnId="{8ABAE4E8-5B9B-4CF5-8373-9E58B802BAB1}">
      <dgm:prSet/>
      <dgm:spPr/>
      <dgm:t>
        <a:bodyPr/>
        <a:lstStyle/>
        <a:p>
          <a:endParaRPr lang="ru-RU"/>
        </a:p>
      </dgm:t>
    </dgm:pt>
    <dgm:pt modelId="{5A40C0FF-BF11-4E82-A320-0225369AFAF5}" type="sibTrans" cxnId="{8ABAE4E8-5B9B-4CF5-8373-9E58B802BAB1}">
      <dgm:prSet/>
      <dgm:spPr/>
      <dgm:t>
        <a:bodyPr/>
        <a:lstStyle/>
        <a:p>
          <a:endParaRPr lang="ru-RU"/>
        </a:p>
      </dgm:t>
    </dgm:pt>
    <dgm:pt modelId="{2650C1BA-3A78-4325-B7C5-E0138684E63D}">
      <dgm:prSet phldrT="[Текст]"/>
      <dgm:spPr/>
      <dgm:t>
        <a:bodyPr/>
        <a:lstStyle/>
        <a:p>
          <a:pPr algn="ctr"/>
          <a:r>
            <a:rPr lang="uk-UA" dirty="0" smtClean="0">
              <a:latin typeface="Oswald"/>
            </a:rPr>
            <a:t>Покращення  мозкової активності </a:t>
          </a:r>
          <a:endParaRPr lang="ru-RU" dirty="0">
            <a:latin typeface="Oswald"/>
          </a:endParaRPr>
        </a:p>
      </dgm:t>
    </dgm:pt>
    <dgm:pt modelId="{0CE01278-BDC7-4CB1-962E-CB96701674BF}" type="parTrans" cxnId="{45A0D9C7-EC10-4008-9082-A55AA6168EF0}">
      <dgm:prSet/>
      <dgm:spPr/>
      <dgm:t>
        <a:bodyPr/>
        <a:lstStyle/>
        <a:p>
          <a:endParaRPr lang="ru-RU"/>
        </a:p>
      </dgm:t>
    </dgm:pt>
    <dgm:pt modelId="{56E7B91F-6693-42CA-9CD7-0324D747155D}" type="sibTrans" cxnId="{45A0D9C7-EC10-4008-9082-A55AA6168EF0}">
      <dgm:prSet/>
      <dgm:spPr/>
      <dgm:t>
        <a:bodyPr/>
        <a:lstStyle/>
        <a:p>
          <a:endParaRPr lang="ru-RU"/>
        </a:p>
      </dgm:t>
    </dgm:pt>
    <dgm:pt modelId="{C6CEACC1-4F87-4CEB-B394-D1F584C4A838}">
      <dgm:prSet phldrT="[Текст]"/>
      <dgm:spPr/>
      <dgm:t>
        <a:bodyPr/>
        <a:lstStyle/>
        <a:p>
          <a:pPr algn="ctr"/>
          <a:r>
            <a:rPr lang="uk-UA" dirty="0" smtClean="0">
              <a:latin typeface="Oswald"/>
            </a:rPr>
            <a:t>Успіхи у навчанні, креативність, впевненість</a:t>
          </a:r>
          <a:endParaRPr lang="ru-RU" dirty="0">
            <a:latin typeface="Oswald"/>
          </a:endParaRPr>
        </a:p>
      </dgm:t>
    </dgm:pt>
    <dgm:pt modelId="{FBDA873B-3F85-4ECA-A534-BDD49DE9A6C6}" type="parTrans" cxnId="{030E3641-DFE4-4BCF-87DC-8A034FEFF7A3}">
      <dgm:prSet/>
      <dgm:spPr/>
      <dgm:t>
        <a:bodyPr/>
        <a:lstStyle/>
        <a:p>
          <a:endParaRPr lang="ru-RU"/>
        </a:p>
      </dgm:t>
    </dgm:pt>
    <dgm:pt modelId="{11D01EB4-CB1B-490C-9157-DD9B0D9421A4}" type="sibTrans" cxnId="{030E3641-DFE4-4BCF-87DC-8A034FEFF7A3}">
      <dgm:prSet/>
      <dgm:spPr/>
      <dgm:t>
        <a:bodyPr/>
        <a:lstStyle/>
        <a:p>
          <a:endParaRPr lang="ru-RU"/>
        </a:p>
      </dgm:t>
    </dgm:pt>
    <dgm:pt modelId="{94F10EF9-6D38-4CD8-8D3B-98B48E5318CA}" type="pres">
      <dgm:prSet presAssocID="{DD767C12-5FAB-4A37-A1BB-CF1729C7B57E}" presName="arrowDiagram" presStyleCnt="0">
        <dgm:presLayoutVars>
          <dgm:chMax val="5"/>
          <dgm:dir/>
          <dgm:resizeHandles val="exact"/>
        </dgm:presLayoutVars>
      </dgm:prSet>
      <dgm:spPr/>
    </dgm:pt>
    <dgm:pt modelId="{91404CD5-EA59-4513-AFA7-1D9E3C27A0A5}" type="pres">
      <dgm:prSet presAssocID="{DD767C12-5FAB-4A37-A1BB-CF1729C7B57E}" presName="arrow" presStyleLbl="bgShp" presStyleIdx="0" presStyleCnt="1"/>
      <dgm:spPr/>
    </dgm:pt>
    <dgm:pt modelId="{127EE8C6-3886-4049-81CF-0A2BAABC529D}" type="pres">
      <dgm:prSet presAssocID="{DD767C12-5FAB-4A37-A1BB-CF1729C7B57E}" presName="arrowDiagram3" presStyleCnt="0"/>
      <dgm:spPr/>
    </dgm:pt>
    <dgm:pt modelId="{C6F75ECE-AF72-49D5-BA6D-E9EE20004105}" type="pres">
      <dgm:prSet presAssocID="{57656E11-2306-49CC-BFDF-463D3B4DB760}" presName="bullet3a" presStyleLbl="node1" presStyleIdx="0" presStyleCnt="3"/>
      <dgm:spPr/>
    </dgm:pt>
    <dgm:pt modelId="{A48CB66F-AA6F-411A-A325-2042F8DDD1BC}" type="pres">
      <dgm:prSet presAssocID="{57656E11-2306-49CC-BFDF-463D3B4DB760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0DA543-5B90-451F-AACD-2214251D1DD4}" type="pres">
      <dgm:prSet presAssocID="{2650C1BA-3A78-4325-B7C5-E0138684E63D}" presName="bullet3b" presStyleLbl="node1" presStyleIdx="1" presStyleCnt="3"/>
      <dgm:spPr/>
    </dgm:pt>
    <dgm:pt modelId="{6887C2F2-8BBB-4B88-BF5D-2488AB038475}" type="pres">
      <dgm:prSet presAssocID="{2650C1BA-3A78-4325-B7C5-E0138684E63D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5BA190-D70A-4E64-A138-8CC4848FDCBC}" type="pres">
      <dgm:prSet presAssocID="{C6CEACC1-4F87-4CEB-B394-D1F584C4A838}" presName="bullet3c" presStyleLbl="node1" presStyleIdx="2" presStyleCnt="3"/>
      <dgm:spPr/>
    </dgm:pt>
    <dgm:pt modelId="{E28F3D96-0804-403A-A2D7-9A9C1A992A36}" type="pres">
      <dgm:prSet presAssocID="{C6CEACC1-4F87-4CEB-B394-D1F584C4A838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1EFD0E-EF3B-4764-B5E8-6BDC9351102D}" type="presOf" srcId="{2650C1BA-3A78-4325-B7C5-E0138684E63D}" destId="{6887C2F2-8BBB-4B88-BF5D-2488AB038475}" srcOrd="0" destOrd="0" presId="urn:microsoft.com/office/officeart/2005/8/layout/arrow2"/>
    <dgm:cxn modelId="{E6833A23-4281-481E-93DC-E642DAA4F206}" type="presOf" srcId="{C6CEACC1-4F87-4CEB-B394-D1F584C4A838}" destId="{E28F3D96-0804-403A-A2D7-9A9C1A992A36}" srcOrd="0" destOrd="0" presId="urn:microsoft.com/office/officeart/2005/8/layout/arrow2"/>
    <dgm:cxn modelId="{45A0D9C7-EC10-4008-9082-A55AA6168EF0}" srcId="{DD767C12-5FAB-4A37-A1BB-CF1729C7B57E}" destId="{2650C1BA-3A78-4325-B7C5-E0138684E63D}" srcOrd="1" destOrd="0" parTransId="{0CE01278-BDC7-4CB1-962E-CB96701674BF}" sibTransId="{56E7B91F-6693-42CA-9CD7-0324D747155D}"/>
    <dgm:cxn modelId="{8ABAE4E8-5B9B-4CF5-8373-9E58B802BAB1}" srcId="{DD767C12-5FAB-4A37-A1BB-CF1729C7B57E}" destId="{57656E11-2306-49CC-BFDF-463D3B4DB760}" srcOrd="0" destOrd="0" parTransId="{726684D6-51C6-4D42-A106-6B1DC9D0B66B}" sibTransId="{5A40C0FF-BF11-4E82-A320-0225369AFAF5}"/>
    <dgm:cxn modelId="{ADD5382E-96E4-417B-A053-4F50476F8F42}" type="presOf" srcId="{57656E11-2306-49CC-BFDF-463D3B4DB760}" destId="{A48CB66F-AA6F-411A-A325-2042F8DDD1BC}" srcOrd="0" destOrd="0" presId="urn:microsoft.com/office/officeart/2005/8/layout/arrow2"/>
    <dgm:cxn modelId="{463EE15C-AF12-4CA6-AD36-0A97DAACED50}" type="presOf" srcId="{DD767C12-5FAB-4A37-A1BB-CF1729C7B57E}" destId="{94F10EF9-6D38-4CD8-8D3B-98B48E5318CA}" srcOrd="0" destOrd="0" presId="urn:microsoft.com/office/officeart/2005/8/layout/arrow2"/>
    <dgm:cxn modelId="{030E3641-DFE4-4BCF-87DC-8A034FEFF7A3}" srcId="{DD767C12-5FAB-4A37-A1BB-CF1729C7B57E}" destId="{C6CEACC1-4F87-4CEB-B394-D1F584C4A838}" srcOrd="2" destOrd="0" parTransId="{FBDA873B-3F85-4ECA-A534-BDD49DE9A6C6}" sibTransId="{11D01EB4-CB1B-490C-9157-DD9B0D9421A4}"/>
    <dgm:cxn modelId="{AD083240-3354-45FD-8BB0-88B6C0A2DB6F}" type="presParOf" srcId="{94F10EF9-6D38-4CD8-8D3B-98B48E5318CA}" destId="{91404CD5-EA59-4513-AFA7-1D9E3C27A0A5}" srcOrd="0" destOrd="0" presId="urn:microsoft.com/office/officeart/2005/8/layout/arrow2"/>
    <dgm:cxn modelId="{C5C29AB8-18B1-4583-BC41-A41091DAE966}" type="presParOf" srcId="{94F10EF9-6D38-4CD8-8D3B-98B48E5318CA}" destId="{127EE8C6-3886-4049-81CF-0A2BAABC529D}" srcOrd="1" destOrd="0" presId="urn:microsoft.com/office/officeart/2005/8/layout/arrow2"/>
    <dgm:cxn modelId="{C76B290E-8049-4C8B-86AD-E9510DE69838}" type="presParOf" srcId="{127EE8C6-3886-4049-81CF-0A2BAABC529D}" destId="{C6F75ECE-AF72-49D5-BA6D-E9EE20004105}" srcOrd="0" destOrd="0" presId="urn:microsoft.com/office/officeart/2005/8/layout/arrow2"/>
    <dgm:cxn modelId="{3EB84F29-021F-4FC1-8F18-D15CB30989F7}" type="presParOf" srcId="{127EE8C6-3886-4049-81CF-0A2BAABC529D}" destId="{A48CB66F-AA6F-411A-A325-2042F8DDD1BC}" srcOrd="1" destOrd="0" presId="urn:microsoft.com/office/officeart/2005/8/layout/arrow2"/>
    <dgm:cxn modelId="{716E4B50-F63F-43C0-B0DF-674A8BA05122}" type="presParOf" srcId="{127EE8C6-3886-4049-81CF-0A2BAABC529D}" destId="{250DA543-5B90-451F-AACD-2214251D1DD4}" srcOrd="2" destOrd="0" presId="urn:microsoft.com/office/officeart/2005/8/layout/arrow2"/>
    <dgm:cxn modelId="{9EC0B312-7FDC-46D6-BE65-A6226F4ADBEF}" type="presParOf" srcId="{127EE8C6-3886-4049-81CF-0A2BAABC529D}" destId="{6887C2F2-8BBB-4B88-BF5D-2488AB038475}" srcOrd="3" destOrd="0" presId="urn:microsoft.com/office/officeart/2005/8/layout/arrow2"/>
    <dgm:cxn modelId="{E6F18F4E-8871-4D1C-AAE1-A91D39486029}" type="presParOf" srcId="{127EE8C6-3886-4049-81CF-0A2BAABC529D}" destId="{725BA190-D70A-4E64-A138-8CC4848FDCBC}" srcOrd="4" destOrd="0" presId="urn:microsoft.com/office/officeart/2005/8/layout/arrow2"/>
    <dgm:cxn modelId="{D53A78A4-602B-43B4-9BC8-3C6A57DF5A12}" type="presParOf" srcId="{127EE8C6-3886-4049-81CF-0A2BAABC529D}" destId="{E28F3D96-0804-403A-A2D7-9A9C1A992A36}" srcOrd="5" destOrd="0" presId="urn:microsoft.com/office/officeart/2005/8/layout/arrow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35f391192_057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35f391192_057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35f391192_017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35ed75ccf_0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35ed75ccf_099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35ed75ccf_0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p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35f391192_04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35f391192_06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35f391192_08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35ed75ccf_028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3606f1c2d_3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35ed75ccf_03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35ed75ccf_04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35ed75ccf_087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35ed75ccf_0106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35ed75ccf_011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35ed75ccf_02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35ed75ccf_013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35ed75ccf_0141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35694cd56_0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35694cd56_06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g134fb1cf8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7" name="Google Shape;677;g134fb1cf8c_0_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5f391192_029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35ed75ccf_057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35f391192_0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35f391192_07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35f391192_09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35ed75ccf_01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35f391192_057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4BB5D9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5609666" y="2185857"/>
            <a:ext cx="3534604" cy="3432788"/>
            <a:chOff x="6172200" y="2656118"/>
            <a:chExt cx="2971754" cy="2886151"/>
          </a:xfrm>
        </p:grpSpPr>
        <p:sp>
          <p:nvSpPr>
            <p:cNvPr id="11" name="Google Shape;11;p2"/>
            <p:cNvSpPr/>
            <p:nvPr/>
          </p:nvSpPr>
          <p:spPr>
            <a:xfrm rot="9208626" flipH="1">
              <a:off x="6704904" y="4110434"/>
              <a:ext cx="484232" cy="1204006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rot="9208633" flipH="1">
              <a:off x="7804300" y="3279013"/>
              <a:ext cx="877624" cy="2182136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9208606" flipH="1">
              <a:off x="7481789" y="4276913"/>
              <a:ext cx="408796" cy="101644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9208678" flipH="1">
              <a:off x="6287617" y="4657701"/>
              <a:ext cx="229660" cy="571018"/>
            </a:xfrm>
            <a:prstGeom prst="flowChartManualInpu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8289303" y="2656118"/>
              <a:ext cx="854651" cy="1929080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</p:grpSp>
      <p:grpSp>
        <p:nvGrpSpPr>
          <p:cNvPr id="16" name="Google Shape;16;p2"/>
          <p:cNvGrpSpPr/>
          <p:nvPr/>
        </p:nvGrpSpPr>
        <p:grpSpPr>
          <a:xfrm>
            <a:off x="-22" y="-324543"/>
            <a:ext cx="3068579" cy="1910876"/>
            <a:chOff x="-32" y="-215963"/>
            <a:chExt cx="2163561" cy="1347300"/>
          </a:xfrm>
        </p:grpSpPr>
        <p:sp>
          <p:nvSpPr>
            <p:cNvPr id="17" name="Google Shape;17;p2"/>
            <p:cNvSpPr/>
            <p:nvPr/>
          </p:nvSpPr>
          <p:spPr>
            <a:xfrm rot="-1591408" flipH="1">
              <a:off x="1362169" y="-63166"/>
              <a:ext cx="205103" cy="509980"/>
            </a:xfrm>
            <a:prstGeom prst="flowChartManualInpu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rot="-1591371" flipH="1">
              <a:off x="239463" y="-151890"/>
              <a:ext cx="434754" cy="1080980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 rot="-1591339" flipH="1">
              <a:off x="892401" y="-169347"/>
              <a:ext cx="504374" cy="1254067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 rot="-1591322" flipH="1">
              <a:off x="1818452" y="-76292"/>
              <a:ext cx="229660" cy="571018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 rot="10800000">
              <a:off x="-32" y="70725"/>
              <a:ext cx="380284" cy="858147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81D1EC"/>
            </a:solidFill>
            <a:ln>
              <a:noFill/>
            </a:ln>
          </p:spPr>
        </p: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685800" y="2753825"/>
            <a:ext cx="56715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None/>
              <a:defRPr sz="50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None/>
              <a:defRPr sz="5000">
                <a:solidFill>
                  <a:srgbClr val="FFFFFF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None/>
              <a:defRPr sz="5000">
                <a:solidFill>
                  <a:srgbClr val="FFFFFF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None/>
              <a:defRPr sz="5000">
                <a:solidFill>
                  <a:srgbClr val="FFFFFF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None/>
              <a:defRPr sz="5000">
                <a:solidFill>
                  <a:srgbClr val="FFFFFF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None/>
              <a:defRPr sz="5000">
                <a:solidFill>
                  <a:srgbClr val="FFFFFF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None/>
              <a:defRPr sz="5000">
                <a:solidFill>
                  <a:srgbClr val="FFFFFF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None/>
              <a:defRPr sz="5000"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None/>
              <a:defRPr sz="5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ansparent Shapes">
  <p:cSld name="BLANK_1">
    <p:bg>
      <p:bgPr>
        <a:solidFill>
          <a:srgbClr val="3796B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Google Shape;150;p11"/>
          <p:cNvGrpSpPr/>
          <p:nvPr/>
        </p:nvGrpSpPr>
        <p:grpSpPr>
          <a:xfrm>
            <a:off x="6172200" y="2656118"/>
            <a:ext cx="2971754" cy="2886151"/>
            <a:chOff x="6172200" y="2656118"/>
            <a:chExt cx="2971754" cy="2886151"/>
          </a:xfrm>
        </p:grpSpPr>
        <p:sp>
          <p:nvSpPr>
            <p:cNvPr id="151" name="Google Shape;151;p11"/>
            <p:cNvSpPr/>
            <p:nvPr/>
          </p:nvSpPr>
          <p:spPr>
            <a:xfrm rot="9208626" flipH="1">
              <a:off x="6704904" y="4110434"/>
              <a:ext cx="484232" cy="1204006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1"/>
            <p:cNvSpPr/>
            <p:nvPr/>
          </p:nvSpPr>
          <p:spPr>
            <a:xfrm rot="9208633" flipH="1">
              <a:off x="7804300" y="3279013"/>
              <a:ext cx="877624" cy="2182136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1"/>
            <p:cNvSpPr/>
            <p:nvPr/>
          </p:nvSpPr>
          <p:spPr>
            <a:xfrm rot="9208606" flipH="1">
              <a:off x="7481789" y="4276913"/>
              <a:ext cx="408796" cy="1016449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1"/>
            <p:cNvSpPr/>
            <p:nvPr/>
          </p:nvSpPr>
          <p:spPr>
            <a:xfrm rot="9208678" flipH="1">
              <a:off x="6287617" y="4657701"/>
              <a:ext cx="229660" cy="571018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1"/>
            <p:cNvSpPr/>
            <p:nvPr/>
          </p:nvSpPr>
          <p:spPr>
            <a:xfrm>
              <a:off x="8289303" y="2656118"/>
              <a:ext cx="854651" cy="1929080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FFFFFF">
                <a:alpha val="33460"/>
              </a:srgbClr>
            </a:solidFill>
            <a:ln>
              <a:noFill/>
            </a:ln>
          </p:spPr>
        </p:sp>
      </p:grpSp>
      <p:grpSp>
        <p:nvGrpSpPr>
          <p:cNvPr id="156" name="Google Shape;156;p11"/>
          <p:cNvGrpSpPr/>
          <p:nvPr/>
        </p:nvGrpSpPr>
        <p:grpSpPr>
          <a:xfrm>
            <a:off x="-32" y="-228027"/>
            <a:ext cx="2163561" cy="1347300"/>
            <a:chOff x="-32" y="-215963"/>
            <a:chExt cx="2163561" cy="1347300"/>
          </a:xfrm>
        </p:grpSpPr>
        <p:sp>
          <p:nvSpPr>
            <p:cNvPr id="157" name="Google Shape;157;p11"/>
            <p:cNvSpPr/>
            <p:nvPr/>
          </p:nvSpPr>
          <p:spPr>
            <a:xfrm rot="-1591408" flipH="1">
              <a:off x="1362169" y="-63166"/>
              <a:ext cx="205103" cy="509980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1"/>
            <p:cNvSpPr/>
            <p:nvPr/>
          </p:nvSpPr>
          <p:spPr>
            <a:xfrm rot="-1591371" flipH="1">
              <a:off x="239463" y="-151890"/>
              <a:ext cx="434754" cy="1080980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1"/>
            <p:cNvSpPr/>
            <p:nvPr/>
          </p:nvSpPr>
          <p:spPr>
            <a:xfrm rot="-1591339" flipH="1">
              <a:off x="892401" y="-169347"/>
              <a:ext cx="504374" cy="1254067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1"/>
            <p:cNvSpPr/>
            <p:nvPr/>
          </p:nvSpPr>
          <p:spPr>
            <a:xfrm rot="-1591322" flipH="1">
              <a:off x="1818452" y="-76292"/>
              <a:ext cx="229660" cy="571018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1"/>
            <p:cNvSpPr/>
            <p:nvPr/>
          </p:nvSpPr>
          <p:spPr>
            <a:xfrm rot="10800000">
              <a:off x="-32" y="70725"/>
              <a:ext cx="380284" cy="858147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FFFFFF">
                <a:alpha val="33460"/>
              </a:srgbClr>
            </a:solidFill>
            <a:ln>
              <a:noFill/>
            </a:ln>
          </p:spPr>
        </p:sp>
      </p:grpSp>
      <p:sp>
        <p:nvSpPr>
          <p:cNvPr id="162" name="Google Shape;162;p11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solidFill>
          <a:srgbClr val="FF9900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oogle Shape;24;p3"/>
          <p:cNvGrpSpPr/>
          <p:nvPr/>
        </p:nvGrpSpPr>
        <p:grpSpPr>
          <a:xfrm>
            <a:off x="6172200" y="2656118"/>
            <a:ext cx="2971754" cy="2886151"/>
            <a:chOff x="6172200" y="2656118"/>
            <a:chExt cx="2971754" cy="2886151"/>
          </a:xfrm>
        </p:grpSpPr>
        <p:sp>
          <p:nvSpPr>
            <p:cNvPr id="25" name="Google Shape;25;p3"/>
            <p:cNvSpPr/>
            <p:nvPr/>
          </p:nvSpPr>
          <p:spPr>
            <a:xfrm rot="9208626" flipH="1">
              <a:off x="6704904" y="4110434"/>
              <a:ext cx="484232" cy="1204006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rot="9208633" flipH="1">
              <a:off x="7804300" y="3279013"/>
              <a:ext cx="877624" cy="2182136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9208606" flipH="1">
              <a:off x="7481789" y="4276913"/>
              <a:ext cx="408796" cy="1016449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rot="9208678" flipH="1">
              <a:off x="6287617" y="4657701"/>
              <a:ext cx="229660" cy="571018"/>
            </a:xfrm>
            <a:prstGeom prst="flowChartManualInpu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>
              <a:off x="8289303" y="2656118"/>
              <a:ext cx="854651" cy="1929080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</p:grpSp>
      <p:grpSp>
        <p:nvGrpSpPr>
          <p:cNvPr id="30" name="Google Shape;30;p3"/>
          <p:cNvGrpSpPr/>
          <p:nvPr/>
        </p:nvGrpSpPr>
        <p:grpSpPr>
          <a:xfrm>
            <a:off x="-32" y="-228027"/>
            <a:ext cx="2163561" cy="1347300"/>
            <a:chOff x="-32" y="-215963"/>
            <a:chExt cx="2163561" cy="1347300"/>
          </a:xfrm>
        </p:grpSpPr>
        <p:sp>
          <p:nvSpPr>
            <p:cNvPr id="31" name="Google Shape;31;p3"/>
            <p:cNvSpPr/>
            <p:nvPr/>
          </p:nvSpPr>
          <p:spPr>
            <a:xfrm rot="-1591408" flipH="1">
              <a:off x="1362169" y="-63166"/>
              <a:ext cx="205103" cy="509980"/>
            </a:xfrm>
            <a:prstGeom prst="flowChartManualInpu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1591371" flipH="1">
              <a:off x="239463" y="-151890"/>
              <a:ext cx="434754" cy="1080980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rot="-1591339" flipH="1">
              <a:off x="892401" y="-169347"/>
              <a:ext cx="504374" cy="1254067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1591322" flipH="1">
              <a:off x="1818452" y="-76292"/>
              <a:ext cx="229660" cy="571018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rot="10800000">
              <a:off x="-32" y="70725"/>
              <a:ext cx="380284" cy="858147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81D1EC"/>
            </a:solidFill>
            <a:ln>
              <a:noFill/>
            </a:ln>
          </p:spPr>
        </p:sp>
      </p:grpSp>
      <p:sp>
        <p:nvSpPr>
          <p:cNvPr id="36" name="Google Shape;36;p3"/>
          <p:cNvSpPr txBox="1">
            <a:spLocks noGrp="1"/>
          </p:cNvSpPr>
          <p:nvPr>
            <p:ph type="ctrTitle"/>
          </p:nvPr>
        </p:nvSpPr>
        <p:spPr>
          <a:xfrm>
            <a:off x="685800" y="2421550"/>
            <a:ext cx="50745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3"/>
          <p:cNvSpPr txBox="1">
            <a:spLocks noGrp="1"/>
          </p:cNvSpPr>
          <p:nvPr>
            <p:ph type="subTitle" idx="1"/>
          </p:nvPr>
        </p:nvSpPr>
        <p:spPr>
          <a:xfrm>
            <a:off x="685800" y="3449654"/>
            <a:ext cx="50745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3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4"/>
          <p:cNvSpPr txBox="1">
            <a:spLocks noGrp="1"/>
          </p:cNvSpPr>
          <p:nvPr>
            <p:ph type="body" idx="1"/>
          </p:nvPr>
        </p:nvSpPr>
        <p:spPr>
          <a:xfrm>
            <a:off x="2822775" y="2161800"/>
            <a:ext cx="3498300" cy="8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Clr>
                <a:srgbClr val="3796BF"/>
              </a:buClr>
              <a:buSzPts val="2400"/>
              <a:buFont typeface="Oswald"/>
              <a:buChar char="»"/>
              <a:defRPr sz="2400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Clr>
                <a:srgbClr val="3796BF"/>
              </a:buClr>
              <a:buSzPts val="2400"/>
              <a:buFont typeface="Oswald"/>
              <a:buChar char="⋄"/>
              <a:defRPr sz="2400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Clr>
                <a:srgbClr val="3796BF"/>
              </a:buClr>
              <a:buSzPts val="2400"/>
              <a:buFont typeface="Oswald"/>
              <a:buChar char="⋄"/>
              <a:defRPr sz="2400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Clr>
                <a:srgbClr val="3796BF"/>
              </a:buClr>
              <a:buSzPts val="2400"/>
              <a:buFont typeface="Oswald"/>
              <a:buChar char="⋄"/>
              <a:defRPr sz="2400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Clr>
                <a:srgbClr val="3796BF"/>
              </a:buClr>
              <a:buSzPts val="2400"/>
              <a:buFont typeface="Oswald"/>
              <a:buChar char="⋄"/>
              <a:defRPr sz="2400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Clr>
                <a:srgbClr val="3796BF"/>
              </a:buClr>
              <a:buSzPts val="2400"/>
              <a:buFont typeface="Oswald"/>
              <a:buChar char="⋄"/>
              <a:defRPr sz="2400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Clr>
                <a:srgbClr val="3796BF"/>
              </a:buClr>
              <a:buSzPts val="2400"/>
              <a:buFont typeface="Oswald"/>
              <a:buChar char="●"/>
              <a:defRPr sz="2400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Clr>
                <a:srgbClr val="3796BF"/>
              </a:buClr>
              <a:buSzPts val="2400"/>
              <a:buFont typeface="Oswald"/>
              <a:buChar char="○"/>
              <a:defRPr sz="2400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L="4114800" lvl="8" indent="-381000" algn="ctr">
              <a:spcBef>
                <a:spcPts val="0"/>
              </a:spcBef>
              <a:spcAft>
                <a:spcPts val="0"/>
              </a:spcAft>
              <a:buClr>
                <a:srgbClr val="3796BF"/>
              </a:buClr>
              <a:buSzPts val="2400"/>
              <a:buFont typeface="Oswald"/>
              <a:buChar char="■"/>
              <a:defRPr sz="2400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grpSp>
        <p:nvGrpSpPr>
          <p:cNvPr id="41" name="Google Shape;41;p4"/>
          <p:cNvGrpSpPr/>
          <p:nvPr/>
        </p:nvGrpSpPr>
        <p:grpSpPr>
          <a:xfrm>
            <a:off x="5609666" y="2185857"/>
            <a:ext cx="3534604" cy="3432788"/>
            <a:chOff x="6172200" y="2656118"/>
            <a:chExt cx="2971754" cy="2886151"/>
          </a:xfrm>
        </p:grpSpPr>
        <p:sp>
          <p:nvSpPr>
            <p:cNvPr id="42" name="Google Shape;42;p4"/>
            <p:cNvSpPr/>
            <p:nvPr/>
          </p:nvSpPr>
          <p:spPr>
            <a:xfrm rot="9208626" flipH="1">
              <a:off x="6704904" y="4110434"/>
              <a:ext cx="484232" cy="1204006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4"/>
            <p:cNvSpPr/>
            <p:nvPr/>
          </p:nvSpPr>
          <p:spPr>
            <a:xfrm rot="9208633" flipH="1">
              <a:off x="7804300" y="3279013"/>
              <a:ext cx="877624" cy="2182136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rot="9208606" flipH="1">
              <a:off x="7481789" y="4276913"/>
              <a:ext cx="408796" cy="101644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4"/>
            <p:cNvSpPr/>
            <p:nvPr/>
          </p:nvSpPr>
          <p:spPr>
            <a:xfrm rot="9208678" flipH="1">
              <a:off x="6287617" y="4657701"/>
              <a:ext cx="229660" cy="571018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4"/>
            <p:cNvSpPr/>
            <p:nvPr/>
          </p:nvSpPr>
          <p:spPr>
            <a:xfrm>
              <a:off x="8289303" y="2656118"/>
              <a:ext cx="854651" cy="1929080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4BB5D9"/>
            </a:solidFill>
            <a:ln>
              <a:noFill/>
            </a:ln>
          </p:spPr>
        </p:sp>
      </p:grpSp>
      <p:grpSp>
        <p:nvGrpSpPr>
          <p:cNvPr id="47" name="Google Shape;47;p4"/>
          <p:cNvGrpSpPr/>
          <p:nvPr/>
        </p:nvGrpSpPr>
        <p:grpSpPr>
          <a:xfrm>
            <a:off x="-22" y="-324543"/>
            <a:ext cx="3068579" cy="1910876"/>
            <a:chOff x="-32" y="-215963"/>
            <a:chExt cx="2163561" cy="1347300"/>
          </a:xfrm>
        </p:grpSpPr>
        <p:sp>
          <p:nvSpPr>
            <p:cNvPr id="48" name="Google Shape;48;p4"/>
            <p:cNvSpPr/>
            <p:nvPr/>
          </p:nvSpPr>
          <p:spPr>
            <a:xfrm rot="-1591408" flipH="1">
              <a:off x="1362169" y="-63166"/>
              <a:ext cx="205103" cy="509980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4"/>
            <p:cNvSpPr/>
            <p:nvPr/>
          </p:nvSpPr>
          <p:spPr>
            <a:xfrm rot="-1591371" flipH="1">
              <a:off x="239463" y="-151890"/>
              <a:ext cx="434754" cy="1080980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4"/>
            <p:cNvSpPr/>
            <p:nvPr/>
          </p:nvSpPr>
          <p:spPr>
            <a:xfrm rot="-1591339" flipH="1">
              <a:off x="892401" y="-169347"/>
              <a:ext cx="504374" cy="1254067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4"/>
            <p:cNvSpPr/>
            <p:nvPr/>
          </p:nvSpPr>
          <p:spPr>
            <a:xfrm rot="-1591322" flipH="1">
              <a:off x="1818452" y="-76292"/>
              <a:ext cx="229660" cy="571018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4"/>
            <p:cNvSpPr/>
            <p:nvPr/>
          </p:nvSpPr>
          <p:spPr>
            <a:xfrm rot="10800000">
              <a:off x="-32" y="70725"/>
              <a:ext cx="380284" cy="858147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81D1EC"/>
            </a:solidFill>
            <a:ln>
              <a:noFill/>
            </a:ln>
          </p:spPr>
        </p:sp>
      </p:grpSp>
      <p:sp>
        <p:nvSpPr>
          <p:cNvPr id="53" name="Google Shape;53;p4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r" rtl="0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r" rtl="0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r" rtl="0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r" rtl="0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r" rtl="0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r" rtl="0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r" rtl="0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r" rtl="0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5"/>
          <p:cNvGrpSpPr/>
          <p:nvPr/>
        </p:nvGrpSpPr>
        <p:grpSpPr>
          <a:xfrm>
            <a:off x="6172200" y="2656118"/>
            <a:ext cx="2971754" cy="2886151"/>
            <a:chOff x="6172200" y="2656118"/>
            <a:chExt cx="2971754" cy="2886151"/>
          </a:xfrm>
        </p:grpSpPr>
        <p:sp>
          <p:nvSpPr>
            <p:cNvPr id="56" name="Google Shape;56;p5"/>
            <p:cNvSpPr/>
            <p:nvPr/>
          </p:nvSpPr>
          <p:spPr>
            <a:xfrm rot="9208626" flipH="1">
              <a:off x="6704904" y="4110434"/>
              <a:ext cx="484232" cy="1204006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5"/>
            <p:cNvSpPr/>
            <p:nvPr/>
          </p:nvSpPr>
          <p:spPr>
            <a:xfrm rot="9208633" flipH="1">
              <a:off x="7804300" y="3279013"/>
              <a:ext cx="877624" cy="2182136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5"/>
            <p:cNvSpPr/>
            <p:nvPr/>
          </p:nvSpPr>
          <p:spPr>
            <a:xfrm rot="9208606" flipH="1">
              <a:off x="7481789" y="4276913"/>
              <a:ext cx="408796" cy="101644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5"/>
            <p:cNvSpPr/>
            <p:nvPr/>
          </p:nvSpPr>
          <p:spPr>
            <a:xfrm rot="9208678" flipH="1">
              <a:off x="6287617" y="4657701"/>
              <a:ext cx="229660" cy="571018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5"/>
            <p:cNvSpPr/>
            <p:nvPr/>
          </p:nvSpPr>
          <p:spPr>
            <a:xfrm>
              <a:off x="8289303" y="2656118"/>
              <a:ext cx="854651" cy="1929080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3796BF"/>
            </a:solidFill>
            <a:ln>
              <a:noFill/>
            </a:ln>
          </p:spPr>
        </p:sp>
      </p:grpSp>
      <p:grpSp>
        <p:nvGrpSpPr>
          <p:cNvPr id="61" name="Google Shape;61;p5"/>
          <p:cNvGrpSpPr/>
          <p:nvPr/>
        </p:nvGrpSpPr>
        <p:grpSpPr>
          <a:xfrm>
            <a:off x="-32" y="-228027"/>
            <a:ext cx="2163561" cy="1347300"/>
            <a:chOff x="-32" y="-215963"/>
            <a:chExt cx="2163561" cy="1347300"/>
          </a:xfrm>
        </p:grpSpPr>
        <p:sp>
          <p:nvSpPr>
            <p:cNvPr id="62" name="Google Shape;62;p5"/>
            <p:cNvSpPr/>
            <p:nvPr/>
          </p:nvSpPr>
          <p:spPr>
            <a:xfrm rot="-1591408" flipH="1">
              <a:off x="1362169" y="-63166"/>
              <a:ext cx="205103" cy="509980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5"/>
            <p:cNvSpPr/>
            <p:nvPr/>
          </p:nvSpPr>
          <p:spPr>
            <a:xfrm rot="-1591371" flipH="1">
              <a:off x="239463" y="-151890"/>
              <a:ext cx="434754" cy="1080980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5"/>
            <p:cNvSpPr/>
            <p:nvPr/>
          </p:nvSpPr>
          <p:spPr>
            <a:xfrm rot="-1591339" flipH="1">
              <a:off x="892401" y="-169347"/>
              <a:ext cx="504374" cy="1254067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5"/>
            <p:cNvSpPr/>
            <p:nvPr/>
          </p:nvSpPr>
          <p:spPr>
            <a:xfrm rot="-1591322" flipH="1">
              <a:off x="1818452" y="-76292"/>
              <a:ext cx="229660" cy="571018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5"/>
            <p:cNvSpPr/>
            <p:nvPr/>
          </p:nvSpPr>
          <p:spPr>
            <a:xfrm rot="10800000">
              <a:off x="-32" y="70725"/>
              <a:ext cx="380284" cy="858147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4BB5D9"/>
            </a:solidFill>
            <a:ln>
              <a:noFill/>
            </a:ln>
          </p:spPr>
        </p:sp>
      </p:grpSp>
      <p:sp>
        <p:nvSpPr>
          <p:cNvPr id="67" name="Google Shape;67;p5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5"/>
          <p:cNvSpPr txBox="1">
            <a:spLocks noGrp="1"/>
          </p:cNvSpPr>
          <p:nvPr>
            <p:ph type="body" idx="1"/>
          </p:nvPr>
        </p:nvSpPr>
        <p:spPr>
          <a:xfrm>
            <a:off x="1031425" y="1777125"/>
            <a:ext cx="5760300" cy="252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»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⋄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⋄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⋄"/>
              <a:defRPr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⋄"/>
              <a:defRPr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⋄"/>
              <a:defRPr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5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oogle Shape;71;p6"/>
          <p:cNvGrpSpPr/>
          <p:nvPr/>
        </p:nvGrpSpPr>
        <p:grpSpPr>
          <a:xfrm>
            <a:off x="6172200" y="2656118"/>
            <a:ext cx="2971754" cy="2886151"/>
            <a:chOff x="6172200" y="2656118"/>
            <a:chExt cx="2971754" cy="2886151"/>
          </a:xfrm>
        </p:grpSpPr>
        <p:sp>
          <p:nvSpPr>
            <p:cNvPr id="72" name="Google Shape;72;p6"/>
            <p:cNvSpPr/>
            <p:nvPr/>
          </p:nvSpPr>
          <p:spPr>
            <a:xfrm rot="9208626" flipH="1">
              <a:off x="6704904" y="4110434"/>
              <a:ext cx="484232" cy="1204006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6"/>
            <p:cNvSpPr/>
            <p:nvPr/>
          </p:nvSpPr>
          <p:spPr>
            <a:xfrm rot="9208633" flipH="1">
              <a:off x="7804300" y="3279013"/>
              <a:ext cx="877624" cy="2182136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6"/>
            <p:cNvSpPr/>
            <p:nvPr/>
          </p:nvSpPr>
          <p:spPr>
            <a:xfrm rot="9208606" flipH="1">
              <a:off x="7481789" y="4276913"/>
              <a:ext cx="408796" cy="101644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6"/>
            <p:cNvSpPr/>
            <p:nvPr/>
          </p:nvSpPr>
          <p:spPr>
            <a:xfrm rot="9208678" flipH="1">
              <a:off x="6287617" y="4657701"/>
              <a:ext cx="229660" cy="571018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6"/>
            <p:cNvSpPr/>
            <p:nvPr/>
          </p:nvSpPr>
          <p:spPr>
            <a:xfrm>
              <a:off x="8289303" y="2656118"/>
              <a:ext cx="854651" cy="1929080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3796BF"/>
            </a:solidFill>
            <a:ln>
              <a:noFill/>
            </a:ln>
          </p:spPr>
        </p:sp>
      </p:grpSp>
      <p:grpSp>
        <p:nvGrpSpPr>
          <p:cNvPr id="77" name="Google Shape;77;p6"/>
          <p:cNvGrpSpPr/>
          <p:nvPr/>
        </p:nvGrpSpPr>
        <p:grpSpPr>
          <a:xfrm>
            <a:off x="-32" y="-228027"/>
            <a:ext cx="2163561" cy="1347300"/>
            <a:chOff x="-32" y="-215963"/>
            <a:chExt cx="2163561" cy="1347300"/>
          </a:xfrm>
        </p:grpSpPr>
        <p:sp>
          <p:nvSpPr>
            <p:cNvPr id="78" name="Google Shape;78;p6"/>
            <p:cNvSpPr/>
            <p:nvPr/>
          </p:nvSpPr>
          <p:spPr>
            <a:xfrm rot="-1591408" flipH="1">
              <a:off x="1362169" y="-63166"/>
              <a:ext cx="205103" cy="509980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6"/>
            <p:cNvSpPr/>
            <p:nvPr/>
          </p:nvSpPr>
          <p:spPr>
            <a:xfrm rot="-1591371" flipH="1">
              <a:off x="239463" y="-151890"/>
              <a:ext cx="434754" cy="1080980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6"/>
            <p:cNvSpPr/>
            <p:nvPr/>
          </p:nvSpPr>
          <p:spPr>
            <a:xfrm rot="-1591339" flipH="1">
              <a:off x="892401" y="-169347"/>
              <a:ext cx="504374" cy="1254067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6"/>
            <p:cNvSpPr/>
            <p:nvPr/>
          </p:nvSpPr>
          <p:spPr>
            <a:xfrm rot="-1591322" flipH="1">
              <a:off x="1818452" y="-76292"/>
              <a:ext cx="229660" cy="571018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6"/>
            <p:cNvSpPr/>
            <p:nvPr/>
          </p:nvSpPr>
          <p:spPr>
            <a:xfrm rot="10800000">
              <a:off x="-32" y="70725"/>
              <a:ext cx="380284" cy="858147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4BB5D9"/>
            </a:solidFill>
            <a:ln>
              <a:noFill/>
            </a:ln>
          </p:spPr>
        </p:sp>
      </p:grpSp>
      <p:sp>
        <p:nvSpPr>
          <p:cNvPr id="83" name="Google Shape;83;p6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6"/>
          <p:cNvSpPr txBox="1">
            <a:spLocks noGrp="1"/>
          </p:cNvSpPr>
          <p:nvPr>
            <p:ph type="body" idx="1"/>
          </p:nvPr>
        </p:nvSpPr>
        <p:spPr>
          <a:xfrm>
            <a:off x="1031425" y="1860875"/>
            <a:ext cx="2796000" cy="306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»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⋄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⋄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⋄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⋄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⋄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85" name="Google Shape;85;p6"/>
          <p:cNvSpPr txBox="1">
            <a:spLocks noGrp="1"/>
          </p:cNvSpPr>
          <p:nvPr>
            <p:ph type="body" idx="2"/>
          </p:nvPr>
        </p:nvSpPr>
        <p:spPr>
          <a:xfrm>
            <a:off x="3995772" y="1860875"/>
            <a:ext cx="2796000" cy="306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»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⋄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⋄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⋄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⋄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⋄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86" name="Google Shape;86;p6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oogle Shape;88;p7"/>
          <p:cNvGrpSpPr/>
          <p:nvPr/>
        </p:nvGrpSpPr>
        <p:grpSpPr>
          <a:xfrm>
            <a:off x="6791633" y="3181575"/>
            <a:ext cx="2352143" cy="2284388"/>
            <a:chOff x="6172200" y="2656118"/>
            <a:chExt cx="2971754" cy="2886151"/>
          </a:xfrm>
        </p:grpSpPr>
        <p:sp>
          <p:nvSpPr>
            <p:cNvPr id="89" name="Google Shape;89;p7"/>
            <p:cNvSpPr/>
            <p:nvPr/>
          </p:nvSpPr>
          <p:spPr>
            <a:xfrm rot="9208626" flipH="1">
              <a:off x="6704904" y="4110434"/>
              <a:ext cx="484232" cy="1204006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7"/>
            <p:cNvSpPr/>
            <p:nvPr/>
          </p:nvSpPr>
          <p:spPr>
            <a:xfrm rot="9208633" flipH="1">
              <a:off x="7804300" y="3279013"/>
              <a:ext cx="877624" cy="2182136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7"/>
            <p:cNvSpPr/>
            <p:nvPr/>
          </p:nvSpPr>
          <p:spPr>
            <a:xfrm rot="9208606" flipH="1">
              <a:off x="7481789" y="4276913"/>
              <a:ext cx="408796" cy="101644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7"/>
            <p:cNvSpPr/>
            <p:nvPr/>
          </p:nvSpPr>
          <p:spPr>
            <a:xfrm rot="9208678" flipH="1">
              <a:off x="6287617" y="4657701"/>
              <a:ext cx="229660" cy="571018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7"/>
            <p:cNvSpPr/>
            <p:nvPr/>
          </p:nvSpPr>
          <p:spPr>
            <a:xfrm>
              <a:off x="8289303" y="2656118"/>
              <a:ext cx="854651" cy="1929080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3796BF"/>
            </a:solidFill>
            <a:ln>
              <a:noFill/>
            </a:ln>
          </p:spPr>
        </p:sp>
      </p:grpSp>
      <p:grpSp>
        <p:nvGrpSpPr>
          <p:cNvPr id="94" name="Google Shape;94;p7"/>
          <p:cNvGrpSpPr/>
          <p:nvPr/>
        </p:nvGrpSpPr>
        <p:grpSpPr>
          <a:xfrm>
            <a:off x="-32" y="-228027"/>
            <a:ext cx="2163561" cy="1347300"/>
            <a:chOff x="-32" y="-215963"/>
            <a:chExt cx="2163561" cy="1347300"/>
          </a:xfrm>
        </p:grpSpPr>
        <p:sp>
          <p:nvSpPr>
            <p:cNvPr id="95" name="Google Shape;95;p7"/>
            <p:cNvSpPr/>
            <p:nvPr/>
          </p:nvSpPr>
          <p:spPr>
            <a:xfrm rot="-1591408" flipH="1">
              <a:off x="1362169" y="-63166"/>
              <a:ext cx="205103" cy="509980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7"/>
            <p:cNvSpPr/>
            <p:nvPr/>
          </p:nvSpPr>
          <p:spPr>
            <a:xfrm rot="-1591371" flipH="1">
              <a:off x="239463" y="-151890"/>
              <a:ext cx="434754" cy="1080980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7"/>
            <p:cNvSpPr/>
            <p:nvPr/>
          </p:nvSpPr>
          <p:spPr>
            <a:xfrm rot="-1591339" flipH="1">
              <a:off x="892401" y="-169347"/>
              <a:ext cx="504374" cy="1254067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7"/>
            <p:cNvSpPr/>
            <p:nvPr/>
          </p:nvSpPr>
          <p:spPr>
            <a:xfrm rot="-1591322" flipH="1">
              <a:off x="1818452" y="-76292"/>
              <a:ext cx="229660" cy="571018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7"/>
            <p:cNvSpPr/>
            <p:nvPr/>
          </p:nvSpPr>
          <p:spPr>
            <a:xfrm rot="10800000">
              <a:off x="-32" y="70725"/>
              <a:ext cx="380284" cy="858147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4BB5D9"/>
            </a:solidFill>
            <a:ln>
              <a:noFill/>
            </a:ln>
          </p:spPr>
        </p:sp>
      </p:grpSp>
      <p:sp>
        <p:nvSpPr>
          <p:cNvPr id="100" name="Google Shape;100;p7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63210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7"/>
          <p:cNvSpPr txBox="1">
            <a:spLocks noGrp="1"/>
          </p:cNvSpPr>
          <p:nvPr>
            <p:ph type="body" idx="1"/>
          </p:nvPr>
        </p:nvSpPr>
        <p:spPr>
          <a:xfrm>
            <a:off x="1031425" y="1830425"/>
            <a:ext cx="2037600" cy="3095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»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02" name="Google Shape;102;p7"/>
          <p:cNvSpPr txBox="1">
            <a:spLocks noGrp="1"/>
          </p:cNvSpPr>
          <p:nvPr>
            <p:ph type="body" idx="2"/>
          </p:nvPr>
        </p:nvSpPr>
        <p:spPr>
          <a:xfrm>
            <a:off x="3173275" y="1830425"/>
            <a:ext cx="2037600" cy="3095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»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03" name="Google Shape;103;p7"/>
          <p:cNvSpPr txBox="1">
            <a:spLocks noGrp="1"/>
          </p:cNvSpPr>
          <p:nvPr>
            <p:ph type="body" idx="3"/>
          </p:nvPr>
        </p:nvSpPr>
        <p:spPr>
          <a:xfrm>
            <a:off x="5315125" y="1830425"/>
            <a:ext cx="2037600" cy="3095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»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04" name="Google Shape;104;p7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8"/>
          <p:cNvGrpSpPr/>
          <p:nvPr/>
        </p:nvGrpSpPr>
        <p:grpSpPr>
          <a:xfrm>
            <a:off x="6172200" y="2656118"/>
            <a:ext cx="2971754" cy="2886151"/>
            <a:chOff x="6172200" y="2656118"/>
            <a:chExt cx="2971754" cy="2886151"/>
          </a:xfrm>
        </p:grpSpPr>
        <p:sp>
          <p:nvSpPr>
            <p:cNvPr id="107" name="Google Shape;107;p8"/>
            <p:cNvSpPr/>
            <p:nvPr/>
          </p:nvSpPr>
          <p:spPr>
            <a:xfrm rot="9208626" flipH="1">
              <a:off x="6704904" y="4110434"/>
              <a:ext cx="484232" cy="1204006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8"/>
            <p:cNvSpPr/>
            <p:nvPr/>
          </p:nvSpPr>
          <p:spPr>
            <a:xfrm rot="9208633" flipH="1">
              <a:off x="7804300" y="3279013"/>
              <a:ext cx="877624" cy="2182136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8"/>
            <p:cNvSpPr/>
            <p:nvPr/>
          </p:nvSpPr>
          <p:spPr>
            <a:xfrm rot="9208606" flipH="1">
              <a:off x="7481789" y="4276913"/>
              <a:ext cx="408796" cy="101644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8"/>
            <p:cNvSpPr/>
            <p:nvPr/>
          </p:nvSpPr>
          <p:spPr>
            <a:xfrm rot="9208678" flipH="1">
              <a:off x="6287617" y="4657701"/>
              <a:ext cx="229660" cy="571018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8"/>
            <p:cNvSpPr/>
            <p:nvPr/>
          </p:nvSpPr>
          <p:spPr>
            <a:xfrm>
              <a:off x="8289303" y="2656118"/>
              <a:ext cx="854651" cy="1929080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3796BF"/>
            </a:solidFill>
            <a:ln>
              <a:noFill/>
            </a:ln>
          </p:spPr>
        </p:sp>
      </p:grpSp>
      <p:grpSp>
        <p:nvGrpSpPr>
          <p:cNvPr id="112" name="Google Shape;112;p8"/>
          <p:cNvGrpSpPr/>
          <p:nvPr/>
        </p:nvGrpSpPr>
        <p:grpSpPr>
          <a:xfrm>
            <a:off x="-32" y="-228027"/>
            <a:ext cx="2163561" cy="1347300"/>
            <a:chOff x="-32" y="-215963"/>
            <a:chExt cx="2163561" cy="1347300"/>
          </a:xfrm>
        </p:grpSpPr>
        <p:sp>
          <p:nvSpPr>
            <p:cNvPr id="113" name="Google Shape;113;p8"/>
            <p:cNvSpPr/>
            <p:nvPr/>
          </p:nvSpPr>
          <p:spPr>
            <a:xfrm rot="-1591408" flipH="1">
              <a:off x="1362169" y="-63166"/>
              <a:ext cx="205103" cy="509980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8"/>
            <p:cNvSpPr/>
            <p:nvPr/>
          </p:nvSpPr>
          <p:spPr>
            <a:xfrm rot="-1591371" flipH="1">
              <a:off x="239463" y="-151890"/>
              <a:ext cx="434754" cy="1080980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8"/>
            <p:cNvSpPr/>
            <p:nvPr/>
          </p:nvSpPr>
          <p:spPr>
            <a:xfrm rot="-1591339" flipH="1">
              <a:off x="892401" y="-169347"/>
              <a:ext cx="504374" cy="1254067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8"/>
            <p:cNvSpPr/>
            <p:nvPr/>
          </p:nvSpPr>
          <p:spPr>
            <a:xfrm rot="-1591322" flipH="1">
              <a:off x="1818452" y="-76292"/>
              <a:ext cx="229660" cy="571018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8"/>
            <p:cNvSpPr/>
            <p:nvPr/>
          </p:nvSpPr>
          <p:spPr>
            <a:xfrm rot="10800000">
              <a:off x="-32" y="70725"/>
              <a:ext cx="380284" cy="858147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4BB5D9"/>
            </a:solidFill>
            <a:ln>
              <a:noFill/>
            </a:ln>
          </p:spPr>
        </p:sp>
      </p:grpSp>
      <p:sp>
        <p:nvSpPr>
          <p:cNvPr id="118" name="Google Shape;118;p8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8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oogle Shape;121;p9"/>
          <p:cNvGrpSpPr/>
          <p:nvPr/>
        </p:nvGrpSpPr>
        <p:grpSpPr>
          <a:xfrm>
            <a:off x="-32" y="-228027"/>
            <a:ext cx="2163561" cy="1347300"/>
            <a:chOff x="-32" y="-215963"/>
            <a:chExt cx="2163561" cy="1347300"/>
          </a:xfrm>
        </p:grpSpPr>
        <p:sp>
          <p:nvSpPr>
            <p:cNvPr id="122" name="Google Shape;122;p9"/>
            <p:cNvSpPr/>
            <p:nvPr/>
          </p:nvSpPr>
          <p:spPr>
            <a:xfrm rot="-1591408" flipH="1">
              <a:off x="1362169" y="-63166"/>
              <a:ext cx="205103" cy="509980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9"/>
            <p:cNvSpPr/>
            <p:nvPr/>
          </p:nvSpPr>
          <p:spPr>
            <a:xfrm rot="-1591371" flipH="1">
              <a:off x="239463" y="-151890"/>
              <a:ext cx="434754" cy="1080980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9"/>
            <p:cNvSpPr/>
            <p:nvPr/>
          </p:nvSpPr>
          <p:spPr>
            <a:xfrm rot="-1591339" flipH="1">
              <a:off x="892401" y="-169347"/>
              <a:ext cx="504374" cy="1254067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9"/>
            <p:cNvSpPr/>
            <p:nvPr/>
          </p:nvSpPr>
          <p:spPr>
            <a:xfrm rot="-1591322" flipH="1">
              <a:off x="1818452" y="-76292"/>
              <a:ext cx="229660" cy="571018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9"/>
            <p:cNvSpPr/>
            <p:nvPr/>
          </p:nvSpPr>
          <p:spPr>
            <a:xfrm rot="10800000">
              <a:off x="-32" y="70725"/>
              <a:ext cx="380284" cy="858147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4BB5D9"/>
            </a:solidFill>
            <a:ln>
              <a:noFill/>
            </a:ln>
          </p:spPr>
        </p:sp>
      </p:grpSp>
      <p:sp>
        <p:nvSpPr>
          <p:cNvPr id="127" name="Google Shape;127;p9"/>
          <p:cNvSpPr txBox="1">
            <a:spLocks noGrp="1"/>
          </p:cNvSpPr>
          <p:nvPr>
            <p:ph type="body" idx="1"/>
          </p:nvPr>
        </p:nvSpPr>
        <p:spPr>
          <a:xfrm>
            <a:off x="1097775" y="4025300"/>
            <a:ext cx="69486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grpSp>
        <p:nvGrpSpPr>
          <p:cNvPr id="128" name="Google Shape;128;p9"/>
          <p:cNvGrpSpPr/>
          <p:nvPr/>
        </p:nvGrpSpPr>
        <p:grpSpPr>
          <a:xfrm>
            <a:off x="6791633" y="3181575"/>
            <a:ext cx="2352143" cy="2284388"/>
            <a:chOff x="6172200" y="2656118"/>
            <a:chExt cx="2971754" cy="2886151"/>
          </a:xfrm>
        </p:grpSpPr>
        <p:sp>
          <p:nvSpPr>
            <p:cNvPr id="129" name="Google Shape;129;p9"/>
            <p:cNvSpPr/>
            <p:nvPr/>
          </p:nvSpPr>
          <p:spPr>
            <a:xfrm rot="9208626" flipH="1">
              <a:off x="6704904" y="4110434"/>
              <a:ext cx="484232" cy="1204006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9208633" flipH="1">
              <a:off x="7804300" y="3279013"/>
              <a:ext cx="877624" cy="2182136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9"/>
            <p:cNvSpPr/>
            <p:nvPr/>
          </p:nvSpPr>
          <p:spPr>
            <a:xfrm rot="9208606" flipH="1">
              <a:off x="7481789" y="4276913"/>
              <a:ext cx="408796" cy="101644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9"/>
            <p:cNvSpPr/>
            <p:nvPr/>
          </p:nvSpPr>
          <p:spPr>
            <a:xfrm rot="9208678" flipH="1">
              <a:off x="6287617" y="4657701"/>
              <a:ext cx="229660" cy="571018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9"/>
            <p:cNvSpPr/>
            <p:nvPr/>
          </p:nvSpPr>
          <p:spPr>
            <a:xfrm>
              <a:off x="8289303" y="2656118"/>
              <a:ext cx="854651" cy="1929080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3796BF"/>
            </a:solidFill>
            <a:ln>
              <a:noFill/>
            </a:ln>
          </p:spPr>
        </p:sp>
      </p:grpSp>
      <p:sp>
        <p:nvSpPr>
          <p:cNvPr id="134" name="Google Shape;134;p9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6172200" y="2656118"/>
            <a:ext cx="2971754" cy="2886151"/>
            <a:chOff x="6172200" y="2656118"/>
            <a:chExt cx="2971754" cy="2886151"/>
          </a:xfrm>
        </p:grpSpPr>
        <p:sp>
          <p:nvSpPr>
            <p:cNvPr id="137" name="Google Shape;137;p10"/>
            <p:cNvSpPr/>
            <p:nvPr/>
          </p:nvSpPr>
          <p:spPr>
            <a:xfrm rot="9208626" flipH="1">
              <a:off x="6704904" y="4110434"/>
              <a:ext cx="484232" cy="1204006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9208633" flipH="1">
              <a:off x="7804300" y="3279013"/>
              <a:ext cx="877624" cy="2182136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0"/>
            <p:cNvSpPr/>
            <p:nvPr/>
          </p:nvSpPr>
          <p:spPr>
            <a:xfrm rot="9208606" flipH="1">
              <a:off x="7481789" y="4276913"/>
              <a:ext cx="408796" cy="101644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0"/>
            <p:cNvSpPr/>
            <p:nvPr/>
          </p:nvSpPr>
          <p:spPr>
            <a:xfrm rot="9208678" flipH="1">
              <a:off x="6287617" y="4657701"/>
              <a:ext cx="229660" cy="571018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0"/>
            <p:cNvSpPr/>
            <p:nvPr/>
          </p:nvSpPr>
          <p:spPr>
            <a:xfrm>
              <a:off x="8289303" y="2656118"/>
              <a:ext cx="854651" cy="1929080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3796BF"/>
            </a:solidFill>
            <a:ln>
              <a:noFill/>
            </a:ln>
          </p:spPr>
        </p:sp>
      </p:grpSp>
      <p:grpSp>
        <p:nvGrpSpPr>
          <p:cNvPr id="142" name="Google Shape;142;p10"/>
          <p:cNvGrpSpPr/>
          <p:nvPr/>
        </p:nvGrpSpPr>
        <p:grpSpPr>
          <a:xfrm>
            <a:off x="-32" y="-228027"/>
            <a:ext cx="2163561" cy="1347300"/>
            <a:chOff x="-32" y="-215963"/>
            <a:chExt cx="2163561" cy="1347300"/>
          </a:xfrm>
        </p:grpSpPr>
        <p:sp>
          <p:nvSpPr>
            <p:cNvPr id="143" name="Google Shape;143;p10"/>
            <p:cNvSpPr/>
            <p:nvPr/>
          </p:nvSpPr>
          <p:spPr>
            <a:xfrm rot="-1591408" flipH="1">
              <a:off x="1362169" y="-63166"/>
              <a:ext cx="205103" cy="509980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0"/>
            <p:cNvSpPr/>
            <p:nvPr/>
          </p:nvSpPr>
          <p:spPr>
            <a:xfrm rot="-1591371" flipH="1">
              <a:off x="239463" y="-151890"/>
              <a:ext cx="434754" cy="1080980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0"/>
            <p:cNvSpPr/>
            <p:nvPr/>
          </p:nvSpPr>
          <p:spPr>
            <a:xfrm rot="-1591339" flipH="1">
              <a:off x="892401" y="-169347"/>
              <a:ext cx="504374" cy="1254067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0"/>
            <p:cNvSpPr/>
            <p:nvPr/>
          </p:nvSpPr>
          <p:spPr>
            <a:xfrm rot="-1591322" flipH="1">
              <a:off x="1818452" y="-76292"/>
              <a:ext cx="229660" cy="571018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0"/>
            <p:cNvSpPr/>
            <p:nvPr/>
          </p:nvSpPr>
          <p:spPr>
            <a:xfrm rot="10800000">
              <a:off x="-32" y="70725"/>
              <a:ext cx="380284" cy="858147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4BB5D9"/>
            </a:solidFill>
            <a:ln>
              <a:noFill/>
            </a:ln>
          </p:spPr>
        </p:sp>
      </p:grpSp>
      <p:sp>
        <p:nvSpPr>
          <p:cNvPr id="148" name="Google Shape;148;p10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‹№›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3796BF"/>
              </a:buClr>
              <a:buSzPts val="3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3796BF"/>
              </a:buClr>
              <a:buSzPts val="3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3796BF"/>
              </a:buClr>
              <a:buSzPts val="3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3796BF"/>
              </a:buClr>
              <a:buSzPts val="3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3796BF"/>
              </a:buClr>
              <a:buSzPts val="3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3796BF"/>
              </a:buClr>
              <a:buSzPts val="3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3796BF"/>
              </a:buClr>
              <a:buSzPts val="3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3796BF"/>
              </a:buClr>
              <a:buSzPts val="3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3796BF"/>
              </a:buClr>
              <a:buSzPts val="3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31425" y="1777125"/>
            <a:ext cx="5760300" cy="25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Clr>
                <a:srgbClr val="4BB5D9"/>
              </a:buClr>
              <a:buSzPts val="2000"/>
              <a:buFont typeface="Roboto Condensed"/>
              <a:buChar char="»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Clr>
                <a:srgbClr val="4BB5D9"/>
              </a:buClr>
              <a:buSzPts val="2000"/>
              <a:buFont typeface="Roboto Condensed"/>
              <a:buChar char="⋄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Clr>
                <a:srgbClr val="607896"/>
              </a:buClr>
              <a:buSzPts val="2000"/>
              <a:buFont typeface="Roboto Condensed"/>
              <a:buChar char="⋄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Clr>
                <a:srgbClr val="607896"/>
              </a:buClr>
              <a:buSzPts val="2000"/>
              <a:buFont typeface="Roboto Condensed"/>
              <a:buChar char="⋄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Clr>
                <a:srgbClr val="607896"/>
              </a:buClr>
              <a:buSzPts val="2000"/>
              <a:buFont typeface="Roboto Condensed"/>
              <a:buChar char="⋄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Clr>
                <a:srgbClr val="607896"/>
              </a:buClr>
              <a:buSzPts val="2000"/>
              <a:buFont typeface="Roboto Condensed"/>
              <a:buChar char="⋄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Clr>
                <a:srgbClr val="607896"/>
              </a:buClr>
              <a:buSzPts val="2000"/>
              <a:buFont typeface="Roboto Condensed"/>
              <a:buChar char="●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Clr>
                <a:srgbClr val="607896"/>
              </a:buClr>
              <a:buSzPts val="2000"/>
              <a:buFont typeface="Roboto Condensed"/>
              <a:buChar char="○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Clr>
                <a:srgbClr val="607896"/>
              </a:buClr>
              <a:buSzPts val="2000"/>
              <a:buFont typeface="Roboto Condensed"/>
              <a:buChar char="■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r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r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r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r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r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r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r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r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‹№›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unsplash.com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ntsquirrel.com/fonts/oswald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fontsquirrel.com/fonts/roboto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Data" Target="../diagrams/data2.xml"/><Relationship Id="rId7" Type="http://schemas.openxmlformats.org/officeDocument/2006/relationships/diagramData" Target="../diagrams/data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diagramColors" Target="../diagrams/colors3.xml"/><Relationship Id="rId4" Type="http://schemas.openxmlformats.org/officeDocument/2006/relationships/diagramLayout" Target="../diagrams/layout2.xml"/><Relationship Id="rId9" Type="http://schemas.openxmlformats.org/officeDocument/2006/relationships/diagramQuickStyle" Target="../diagrams/quickStyl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googledocs/status/730087240156643328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7.jpe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2"/>
          <p:cNvSpPr txBox="1">
            <a:spLocks noGrp="1"/>
          </p:cNvSpPr>
          <p:nvPr>
            <p:ph type="ctrTitle"/>
          </p:nvPr>
        </p:nvSpPr>
        <p:spPr>
          <a:xfrm>
            <a:off x="357158" y="1643057"/>
            <a:ext cx="8072494" cy="214313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> «РУХЛИВИЙ ЛАБІРИНТ»</a:t>
            </a:r>
            <a:endParaRPr/>
          </a:p>
        </p:txBody>
      </p:sp>
      <p:sp>
        <p:nvSpPr>
          <p:cNvPr id="3" name="Прямоугольник 2"/>
          <p:cNvSpPr/>
          <p:nvPr/>
        </p:nvSpPr>
        <p:spPr>
          <a:xfrm>
            <a:off x="3214678" y="0"/>
            <a:ext cx="5786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>
                <a:solidFill>
                  <a:schemeClr val="bg1"/>
                </a:solidFill>
                <a:latin typeface="Oswald"/>
              </a:rPr>
              <a:t>«Марафон унікальних справ-2019» </a:t>
            </a:r>
            <a:endParaRPr lang="ru-RU" sz="2400" dirty="0">
              <a:solidFill>
                <a:schemeClr val="bg1"/>
              </a:solidFill>
              <a:latin typeface="Oswald"/>
            </a:endParaRPr>
          </a:p>
        </p:txBody>
      </p:sp>
      <p:pic>
        <p:nvPicPr>
          <p:cNvPr id="1026" name="Picture 2" descr="C:\Users\user\Desktop\Новая папка\герб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571486"/>
            <a:ext cx="2016700" cy="2071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40412268_321953901900710_5390701642659044940_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571486"/>
            <a:ext cx="2071702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3500444"/>
            <a:ext cx="91440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Oswald"/>
                <a:ea typeface="Calibri" pitchFamily="34" charset="0"/>
                <a:cs typeface="Times New Roman" pitchFamily="18" charset="0"/>
              </a:rPr>
              <a:t>Проект</a:t>
            </a:r>
            <a:r>
              <a:rPr kumimoji="0" lang="uk-UA" sz="14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Oswald"/>
                <a:ea typeface="Calibri" pitchFamily="34" charset="0"/>
                <a:cs typeface="Times New Roman" pitchFamily="18" charset="0"/>
              </a:rPr>
              <a:t> підготували: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Oswald"/>
                <a:ea typeface="Calibri" pitchFamily="34" charset="0"/>
                <a:cs typeface="Times New Roman" pitchFamily="18" charset="0"/>
              </a:rPr>
              <a:t>креативна група учнів 7-А класу,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b="1" i="1" dirty="0" smtClean="0">
                <a:solidFill>
                  <a:schemeClr val="bg1"/>
                </a:solidFill>
                <a:latin typeface="Oswald"/>
                <a:cs typeface="Times New Roman" pitchFamily="18" charset="0"/>
              </a:rPr>
              <a:t>заступник директора з НВР:</a:t>
            </a:r>
            <a:r>
              <a:rPr lang="ru-RU" sz="800" b="1" i="1" dirty="0" smtClean="0">
                <a:solidFill>
                  <a:schemeClr val="bg1"/>
                </a:solidFill>
                <a:latin typeface="Oswald"/>
                <a:cs typeface="Arial" pitchFamily="34" charset="0"/>
              </a:rPr>
              <a:t>  </a:t>
            </a: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Oswald"/>
                <a:ea typeface="Calibri" pitchFamily="34" charset="0"/>
                <a:cs typeface="Times New Roman" pitchFamily="18" charset="0"/>
              </a:rPr>
              <a:t>Редькіна А.С.,</a:t>
            </a: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Oswald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Oswald"/>
                <a:ea typeface="Calibri" pitchFamily="34" charset="0"/>
                <a:cs typeface="Times New Roman" pitchFamily="18" charset="0"/>
              </a:rPr>
              <a:t>куратор:Осьмина Н.О.</a:t>
            </a:r>
            <a:r>
              <a:rPr kumimoji="0" lang="ru-RU" sz="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Oswald"/>
                <a:cs typeface="Arial" pitchFamily="34" charset="0"/>
              </a:rPr>
              <a:t> 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Oswald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1"/>
          <p:cNvSpPr txBox="1">
            <a:spLocks noGrp="1"/>
          </p:cNvSpPr>
          <p:nvPr>
            <p:ph type="title"/>
          </p:nvPr>
        </p:nvSpPr>
        <p:spPr>
          <a:xfrm>
            <a:off x="1857356" y="214296"/>
            <a:ext cx="3643338" cy="71437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dirty="0" smtClean="0"/>
              <a:t>Перспективність</a:t>
            </a:r>
            <a:endParaRPr/>
          </a:p>
        </p:txBody>
      </p:sp>
      <p:sp>
        <p:nvSpPr>
          <p:cNvPr id="247" name="Google Shape;247;p21"/>
          <p:cNvSpPr txBox="1">
            <a:spLocks noGrp="1"/>
          </p:cNvSpPr>
          <p:nvPr>
            <p:ph type="body" idx="1"/>
          </p:nvPr>
        </p:nvSpPr>
        <p:spPr>
          <a:xfrm>
            <a:off x="2571736" y="1000115"/>
            <a:ext cx="2428891" cy="11430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uk-UA" dirty="0" smtClean="0"/>
              <a:t>Розробка та впровадження «рухливого лабіринту» </a:t>
            </a:r>
          </a:p>
          <a:p>
            <a:pPr lvl="0" algn="ctr">
              <a:buNone/>
            </a:pPr>
            <a:r>
              <a:rPr lang="uk-UA" dirty="0" smtClean="0"/>
              <a:t>     в приміщенні закладу.</a:t>
            </a:r>
            <a:endParaRPr lang="ru-RU" dirty="0"/>
          </a:p>
        </p:txBody>
      </p:sp>
      <p:pic>
        <p:nvPicPr>
          <p:cNvPr id="248" name="Google Shape;248;p21"/>
          <p:cNvPicPr preferRelativeResize="0"/>
          <p:nvPr/>
        </p:nvPicPr>
        <p:blipFill rotWithShape="1">
          <a:blip r:embed="rId3">
            <a:alphaModFix/>
          </a:blip>
          <a:srcRect l="5549" r="17698"/>
          <a:stretch/>
        </p:blipFill>
        <p:spPr>
          <a:xfrm flipH="1">
            <a:off x="5195975" y="0"/>
            <a:ext cx="394802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21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/>
          </a:p>
        </p:txBody>
      </p:sp>
      <p:pic>
        <p:nvPicPr>
          <p:cNvPr id="38913" name="Picture 1" descr="c28db0ff2a374e002ef1e255476dc9b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-1"/>
            <a:ext cx="4000496" cy="5143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2" descr="d01fb60205f7d24384a823f4d9b48e3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1071552"/>
            <a:ext cx="2681288" cy="357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1"/>
          <p:cNvSpPr txBox="1">
            <a:spLocks noGrp="1"/>
          </p:cNvSpPr>
          <p:nvPr>
            <p:ph type="title"/>
          </p:nvPr>
        </p:nvSpPr>
        <p:spPr>
          <a:xfrm>
            <a:off x="1857356" y="214296"/>
            <a:ext cx="3643338" cy="71437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dirty="0" smtClean="0"/>
              <a:t>Перспективність</a:t>
            </a:r>
            <a:endParaRPr/>
          </a:p>
        </p:txBody>
      </p:sp>
      <p:sp>
        <p:nvSpPr>
          <p:cNvPr id="247" name="Google Shape;247;p21"/>
          <p:cNvSpPr txBox="1">
            <a:spLocks noGrp="1"/>
          </p:cNvSpPr>
          <p:nvPr>
            <p:ph type="body" idx="1"/>
          </p:nvPr>
        </p:nvSpPr>
        <p:spPr>
          <a:xfrm>
            <a:off x="2643174" y="1000115"/>
            <a:ext cx="2357453" cy="11430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uk-UA" dirty="0" smtClean="0"/>
              <a:t>Розробка та впровадження «рухливого лабіринту»  на відкритому просторі на пришкільній території.</a:t>
            </a:r>
            <a:endParaRPr lang="ru-RU" dirty="0"/>
          </a:p>
        </p:txBody>
      </p:sp>
      <p:pic>
        <p:nvPicPr>
          <p:cNvPr id="248" name="Google Shape;248;p21"/>
          <p:cNvPicPr preferRelativeResize="0"/>
          <p:nvPr/>
        </p:nvPicPr>
        <p:blipFill rotWithShape="1">
          <a:blip r:embed="rId3">
            <a:alphaModFix/>
          </a:blip>
          <a:srcRect l="5549" r="17698"/>
          <a:stretch/>
        </p:blipFill>
        <p:spPr>
          <a:xfrm flipH="1">
            <a:off x="5195975" y="0"/>
            <a:ext cx="394802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21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/>
          </a:p>
        </p:txBody>
      </p:sp>
      <p:pic>
        <p:nvPicPr>
          <p:cNvPr id="69634" name="Picture 2" descr="C:\Users\user\Desktop\Новая папка\image-0-02-05-eadafec55a1d6acd13d95eea496f35d7d1ba12bfe56221c776fa7b0d1b971f02-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3" y="0"/>
            <a:ext cx="4000497" cy="514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9635" name="Picture 3" descr="C:\Users\user\Desktop\Новая папка\image-0-02-05-960d52550fc1a7fcf6bc6bf57173c35af05f25df2e501269c8a768798360622f-V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1714494"/>
            <a:ext cx="2928958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1"/>
          <p:cNvSpPr txBox="1">
            <a:spLocks noGrp="1"/>
          </p:cNvSpPr>
          <p:nvPr>
            <p:ph type="title"/>
          </p:nvPr>
        </p:nvSpPr>
        <p:spPr>
          <a:xfrm>
            <a:off x="1000100" y="214296"/>
            <a:ext cx="4286280" cy="71437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dirty="0" smtClean="0"/>
              <a:t>Перспективність</a:t>
            </a:r>
            <a:endParaRPr/>
          </a:p>
        </p:txBody>
      </p:sp>
      <p:sp>
        <p:nvSpPr>
          <p:cNvPr id="247" name="Google Shape;247;p21"/>
          <p:cNvSpPr txBox="1">
            <a:spLocks noGrp="1"/>
          </p:cNvSpPr>
          <p:nvPr>
            <p:ph type="body" idx="1"/>
          </p:nvPr>
        </p:nvSpPr>
        <p:spPr>
          <a:xfrm>
            <a:off x="1857356" y="1000115"/>
            <a:ext cx="2786083" cy="11430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uk-UA" dirty="0" smtClean="0"/>
              <a:t>Створення «тематичних майданчиків» </a:t>
            </a:r>
          </a:p>
          <a:p>
            <a:pPr lvl="0" algn="ctr"/>
            <a:r>
              <a:rPr lang="uk-UA" dirty="0" smtClean="0"/>
              <a:t>за напрямками: фізика, хімія, географія, математика, біологія тощо</a:t>
            </a:r>
            <a:endParaRPr lang="ru-RU" dirty="0"/>
          </a:p>
        </p:txBody>
      </p:sp>
      <p:pic>
        <p:nvPicPr>
          <p:cNvPr id="248" name="Google Shape;248;p21"/>
          <p:cNvPicPr preferRelativeResize="0"/>
          <p:nvPr/>
        </p:nvPicPr>
        <p:blipFill rotWithShape="1">
          <a:blip r:embed="rId3">
            <a:alphaModFix/>
          </a:blip>
          <a:srcRect l="5549" r="17698"/>
          <a:stretch/>
        </p:blipFill>
        <p:spPr>
          <a:xfrm flipH="1">
            <a:off x="5195975" y="0"/>
            <a:ext cx="394802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21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/>
          </a:p>
        </p:txBody>
      </p:sp>
      <p:pic>
        <p:nvPicPr>
          <p:cNvPr id="70658" name="Picture 2" descr="ÑÐ°Ð±Ð»Ð¸ÑÐ° Ð¼ÐµÐ½Ð´ÐµÐ»ÐµÐµÐ²Ð° Ð² ÐºÐ°ÑÑÐ¸Ð½ÐºÐ°Ñ Ð´Ð»Ñ Ð´ÐµÑÐµÐ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0"/>
            <a:ext cx="4910127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59" name="Picture 3" descr="C:\Users\user\Desktop\Новая папка\image-0-02-04-a867d70fd38187ff94e4e2f70f81ebac6f0dd5b4a2765c68be233fada761ea7d-V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46" y="1071552"/>
            <a:ext cx="2446728" cy="32623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9"/>
          <p:cNvSpPr txBox="1">
            <a:spLocks noGrp="1"/>
          </p:cNvSpPr>
          <p:nvPr>
            <p:ph type="title"/>
          </p:nvPr>
        </p:nvSpPr>
        <p:spPr>
          <a:xfrm>
            <a:off x="6429388" y="285734"/>
            <a:ext cx="2071702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dirty="0" smtClean="0"/>
              <a:t>Додатки:</a:t>
            </a:r>
            <a:endParaRPr/>
          </a:p>
        </p:txBody>
      </p:sp>
      <p:sp>
        <p:nvSpPr>
          <p:cNvPr id="232" name="Google Shape;232;p19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/>
          </a:p>
        </p:txBody>
      </p:sp>
      <p:pic>
        <p:nvPicPr>
          <p:cNvPr id="43009" name="Picture 1" descr="C:\Users\user\Desktop\Новая папка\8271186b9a0537e32a25f50afd4745f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47922" y="1142990"/>
            <a:ext cx="4095779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010" name="Picture 2" descr="C:\Users\user\Desktop\Новая папка\image-0-02-04-03139bd4d06e920a52f5e91a08d8aaa59e9e9b0c09cd3bac7791103cc8f53217-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1857370"/>
            <a:ext cx="2356276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011" name="Picture 3" descr="C:\Users\user\Desktop\Новая папка\image-0-02-05-39794198a6ac1e3113a6a98fb17e39bee2cdc23b4fbed95c7803a9899498a111-V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14296"/>
            <a:ext cx="2304645" cy="3071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96BF"/>
        </a:solidFill>
        <a:effectLst/>
      </p:bgPr>
    </p:bg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32"/>
          <p:cNvSpPr txBox="1">
            <a:spLocks noGrp="1"/>
          </p:cNvSpPr>
          <p:nvPr>
            <p:ph type="body" idx="4294967295"/>
          </p:nvPr>
        </p:nvSpPr>
        <p:spPr>
          <a:xfrm>
            <a:off x="1417074" y="0"/>
            <a:ext cx="6655387" cy="514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uk-UA" sz="7200" dirty="0" smtClean="0">
                <a:solidFill>
                  <a:srgbClr val="FF9900"/>
                </a:solidFill>
                <a:latin typeface="Oswald"/>
                <a:ea typeface="Oswald"/>
                <a:cs typeface="Oswald"/>
                <a:sym typeface="Oswald"/>
              </a:rPr>
              <a:t>ДЯКУЄМО</a:t>
            </a:r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uk-UA" sz="7200" dirty="0" smtClean="0">
                <a:solidFill>
                  <a:srgbClr val="FF9900"/>
                </a:solidFill>
                <a:latin typeface="Oswald"/>
                <a:ea typeface="Oswald"/>
                <a:cs typeface="Oswald"/>
                <a:sym typeface="Oswald"/>
              </a:rPr>
              <a:t> ЗА УВАГУ!</a:t>
            </a:r>
            <a:endParaRPr sz="7200">
              <a:solidFill>
                <a:srgbClr val="FFFFFF"/>
              </a:solidFill>
            </a:endParaRPr>
          </a:p>
        </p:txBody>
      </p:sp>
      <p:sp>
        <p:nvSpPr>
          <p:cNvPr id="347" name="Google Shape;347;p32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96BF"/>
        </a:solid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5"/>
          <p:cNvSpPr/>
          <p:nvPr/>
        </p:nvSpPr>
        <p:spPr>
          <a:xfrm>
            <a:off x="449150" y="740625"/>
            <a:ext cx="8446770" cy="4023855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25"/>
          <p:cNvSpPr txBox="1">
            <a:spLocks noGrp="1"/>
          </p:cNvSpPr>
          <p:nvPr>
            <p:ph type="title" idx="4294967295"/>
          </p:nvPr>
        </p:nvSpPr>
        <p:spPr>
          <a:xfrm>
            <a:off x="1031425" y="257475"/>
            <a:ext cx="67830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MAPS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78" name="Google Shape;278;p25"/>
          <p:cNvSpPr/>
          <p:nvPr/>
        </p:nvSpPr>
        <p:spPr>
          <a:xfrm>
            <a:off x="2037575" y="1452200"/>
            <a:ext cx="796200" cy="202500"/>
          </a:xfrm>
          <a:prstGeom prst="wedgeRectCallout">
            <a:avLst>
              <a:gd name="adj1" fmla="val -21725"/>
              <a:gd name="adj2" fmla="val 145765"/>
            </a:avLst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Our Office</a:t>
            </a:r>
            <a:endParaRPr sz="10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79" name="Google Shape;279;p25"/>
          <p:cNvSpPr/>
          <p:nvPr/>
        </p:nvSpPr>
        <p:spPr>
          <a:xfrm>
            <a:off x="1137175" y="2093550"/>
            <a:ext cx="202500" cy="202500"/>
          </a:xfrm>
          <a:prstGeom prst="mathMultiply">
            <a:avLst>
              <a:gd name="adj1" fmla="val 23520"/>
            </a:avLst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25"/>
          <p:cNvSpPr/>
          <p:nvPr/>
        </p:nvSpPr>
        <p:spPr>
          <a:xfrm>
            <a:off x="2833775" y="3703850"/>
            <a:ext cx="202500" cy="202500"/>
          </a:xfrm>
          <a:prstGeom prst="mathMultiply">
            <a:avLst>
              <a:gd name="adj1" fmla="val 23520"/>
            </a:avLst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25"/>
          <p:cNvSpPr/>
          <p:nvPr/>
        </p:nvSpPr>
        <p:spPr>
          <a:xfrm>
            <a:off x="5000629" y="1500180"/>
            <a:ext cx="142876" cy="285752"/>
          </a:xfrm>
          <a:prstGeom prst="mathMultiply">
            <a:avLst>
              <a:gd name="adj1" fmla="val 23520"/>
            </a:avLst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25"/>
          <p:cNvSpPr/>
          <p:nvPr/>
        </p:nvSpPr>
        <p:spPr>
          <a:xfrm>
            <a:off x="6872025" y="2323325"/>
            <a:ext cx="202500" cy="202500"/>
          </a:xfrm>
          <a:prstGeom prst="mathMultiply">
            <a:avLst>
              <a:gd name="adj1" fmla="val 23520"/>
            </a:avLst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p25"/>
          <p:cNvSpPr/>
          <p:nvPr/>
        </p:nvSpPr>
        <p:spPr>
          <a:xfrm>
            <a:off x="4668425" y="4003625"/>
            <a:ext cx="202500" cy="202500"/>
          </a:xfrm>
          <a:prstGeom prst="mathMultiply">
            <a:avLst>
              <a:gd name="adj1" fmla="val 23520"/>
            </a:avLst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25"/>
          <p:cNvSpPr/>
          <p:nvPr/>
        </p:nvSpPr>
        <p:spPr>
          <a:xfrm>
            <a:off x="7520875" y="4062700"/>
            <a:ext cx="202500" cy="202500"/>
          </a:xfrm>
          <a:prstGeom prst="mathMultiply">
            <a:avLst>
              <a:gd name="adj1" fmla="val 23520"/>
            </a:avLst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25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7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17"/>
          <p:cNvSpPr txBox="1">
            <a:spLocks noGrp="1"/>
          </p:cNvSpPr>
          <p:nvPr>
            <p:ph type="body" idx="1"/>
          </p:nvPr>
        </p:nvSpPr>
        <p:spPr>
          <a:xfrm>
            <a:off x="1031425" y="1777125"/>
            <a:ext cx="5760300" cy="252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»"/>
            </a:pPr>
            <a:endParaRPr/>
          </a:p>
        </p:txBody>
      </p:sp>
      <p:sp>
        <p:nvSpPr>
          <p:cNvPr id="204" name="Google Shape;204;p17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0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63210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TWO OR THREE COLUMNS</a:t>
            </a:r>
            <a:endParaRPr/>
          </a:p>
        </p:txBody>
      </p:sp>
      <p:sp>
        <p:nvSpPr>
          <p:cNvPr id="238" name="Google Shape;238;p20"/>
          <p:cNvSpPr txBox="1">
            <a:spLocks noGrp="1"/>
          </p:cNvSpPr>
          <p:nvPr>
            <p:ph type="body" idx="1"/>
          </p:nvPr>
        </p:nvSpPr>
        <p:spPr>
          <a:xfrm>
            <a:off x="1031425" y="1830425"/>
            <a:ext cx="2037600" cy="30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gold, butter and ripe lemons. In the spectrum of visible light, yellow is found between green and orange.</a:t>
            </a:r>
            <a:endParaRPr/>
          </a:p>
        </p:txBody>
      </p:sp>
      <p:sp>
        <p:nvSpPr>
          <p:cNvPr id="239" name="Google Shape;239;p20"/>
          <p:cNvSpPr txBox="1">
            <a:spLocks noGrp="1"/>
          </p:cNvSpPr>
          <p:nvPr>
            <p:ph type="body" idx="2"/>
          </p:nvPr>
        </p:nvSpPr>
        <p:spPr>
          <a:xfrm>
            <a:off x="3173275" y="1830425"/>
            <a:ext cx="2037600" cy="30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colour of the clear sky and the deep sea. It is located between violet and green on the optical spectrum.</a:t>
            </a:r>
            <a:endParaRPr/>
          </a:p>
        </p:txBody>
      </p:sp>
      <p:sp>
        <p:nvSpPr>
          <p:cNvPr id="240" name="Google Shape;240;p20"/>
          <p:cNvSpPr txBox="1">
            <a:spLocks noGrp="1"/>
          </p:cNvSpPr>
          <p:nvPr>
            <p:ph type="body" idx="3"/>
          </p:nvPr>
        </p:nvSpPr>
        <p:spPr>
          <a:xfrm>
            <a:off x="5315125" y="1830425"/>
            <a:ext cx="2037600" cy="30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blood, and because of this it has historically been associated with sacrifice, danger and courage. 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20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2"/>
          <p:cNvSpPr txBox="1">
            <a:spLocks noGrp="1"/>
          </p:cNvSpPr>
          <p:nvPr>
            <p:ph type="title" idx="4294967295"/>
          </p:nvPr>
        </p:nvSpPr>
        <p:spPr>
          <a:xfrm>
            <a:off x="575575" y="3255525"/>
            <a:ext cx="4754100" cy="138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0">
                <a:solidFill>
                  <a:srgbClr val="FFFFFF"/>
                </a:solidFill>
              </a:rPr>
              <a:t>Want big impact?</a:t>
            </a:r>
            <a:endParaRPr sz="2400" b="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USE BIG IMAGE.</a:t>
            </a:r>
            <a:endParaRPr sz="2400">
              <a:solidFill>
                <a:srgbClr val="FFFFFF"/>
              </a:solidFill>
            </a:endParaRPr>
          </a:p>
        </p:txBody>
      </p:sp>
      <p:sp>
        <p:nvSpPr>
          <p:cNvPr id="255" name="Google Shape;255;p22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4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TABLES TO COMPARE DATA</a:t>
            </a:r>
            <a:endParaRPr/>
          </a:p>
        </p:txBody>
      </p:sp>
      <p:graphicFrame>
        <p:nvGraphicFramePr>
          <p:cNvPr id="270" name="Google Shape;270;p24"/>
          <p:cNvGraphicFramePr/>
          <p:nvPr/>
        </p:nvGraphicFramePr>
        <p:xfrm>
          <a:off x="1127500" y="1945481"/>
          <a:ext cx="4675900" cy="2461900"/>
        </p:xfrm>
        <a:graphic>
          <a:graphicData uri="http://schemas.openxmlformats.org/drawingml/2006/table">
            <a:tbl>
              <a:tblPr>
                <a:noFill/>
                <a:tableStyleId>{4A6FE934-F91F-4644-8F59-DA16F135F5A4}</a:tableStyleId>
              </a:tblPr>
              <a:tblGrid>
                <a:gridCol w="1168975"/>
                <a:gridCol w="1168975"/>
                <a:gridCol w="1168975"/>
                <a:gridCol w="1168975"/>
              </a:tblGrid>
              <a:tr h="615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607896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07896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A</a:t>
                      </a:r>
                      <a:endParaRPr sz="1100">
                        <a:solidFill>
                          <a:srgbClr val="607896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07896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B</a:t>
                      </a:r>
                      <a:endParaRPr sz="1100">
                        <a:solidFill>
                          <a:srgbClr val="607896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07896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C</a:t>
                      </a:r>
                      <a:endParaRPr sz="1100">
                        <a:solidFill>
                          <a:srgbClr val="607896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154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07896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Yellow</a:t>
                      </a:r>
                      <a:endParaRPr sz="1100">
                        <a:solidFill>
                          <a:srgbClr val="607896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rgbClr val="607896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10</a:t>
                      </a:r>
                      <a:endParaRPr sz="1800" b="1">
                        <a:solidFill>
                          <a:srgbClr val="607896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rgbClr val="607896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20</a:t>
                      </a:r>
                      <a:endParaRPr sz="1800" b="1">
                        <a:solidFill>
                          <a:srgbClr val="607896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rgbClr val="607896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7</a:t>
                      </a:r>
                      <a:endParaRPr sz="1800" b="1">
                        <a:solidFill>
                          <a:srgbClr val="607896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154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07896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Blue</a:t>
                      </a:r>
                      <a:endParaRPr sz="1100">
                        <a:solidFill>
                          <a:srgbClr val="607896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rgbClr val="607896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30</a:t>
                      </a:r>
                      <a:endParaRPr sz="1800" b="1">
                        <a:solidFill>
                          <a:srgbClr val="607896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rgbClr val="607896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15</a:t>
                      </a:r>
                      <a:endParaRPr sz="1800" b="1">
                        <a:solidFill>
                          <a:srgbClr val="607896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rgbClr val="607896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10</a:t>
                      </a:r>
                      <a:endParaRPr sz="1800" b="1">
                        <a:solidFill>
                          <a:srgbClr val="607896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154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07896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Orange</a:t>
                      </a:r>
                      <a:endParaRPr sz="1100">
                        <a:solidFill>
                          <a:srgbClr val="607896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rgbClr val="607896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5</a:t>
                      </a:r>
                      <a:endParaRPr sz="1800" b="1">
                        <a:solidFill>
                          <a:srgbClr val="607896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rgbClr val="607896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24</a:t>
                      </a:r>
                      <a:endParaRPr sz="1800" b="1">
                        <a:solidFill>
                          <a:srgbClr val="607896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rgbClr val="607896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16</a:t>
                      </a:r>
                      <a:endParaRPr sz="1800" b="1">
                        <a:solidFill>
                          <a:srgbClr val="607896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271" name="Google Shape;271;p24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3"/>
          <p:cNvSpPr txBox="1">
            <a:spLocks noGrp="1"/>
          </p:cNvSpPr>
          <p:nvPr>
            <p:ph type="title"/>
          </p:nvPr>
        </p:nvSpPr>
        <p:spPr>
          <a:xfrm>
            <a:off x="6000760" y="1571617"/>
            <a:ext cx="2928958" cy="25880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r"/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> “</a:t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>      </a:t>
            </a:r>
            <a:br>
              <a:rPr lang="ru-RU" sz="1800" b="0" dirty="0" smtClean="0"/>
            </a:b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 smtClean="0"/>
              <a:t>        </a:t>
            </a:r>
            <a:r>
              <a:rPr lang="ru-RU" sz="1800" b="0" dirty="0" err="1" smtClean="0"/>
              <a:t>Почніть</a:t>
            </a:r>
            <a:r>
              <a:rPr lang="ru-RU" sz="1800" b="0" dirty="0" smtClean="0"/>
              <a:t> </a:t>
            </a:r>
            <a:r>
              <a:rPr lang="ru-RU" sz="1800" b="0" dirty="0" err="1" smtClean="0"/>
              <a:t>звідти</a:t>
            </a:r>
            <a:r>
              <a:rPr lang="ru-RU" sz="1800" b="0" dirty="0" smtClean="0"/>
              <a:t>, де </a:t>
            </a:r>
            <a:r>
              <a:rPr lang="ru-RU" sz="1800" b="0" dirty="0" err="1" smtClean="0"/>
              <a:t>ви</a:t>
            </a:r>
            <a:r>
              <a:rPr lang="ru-RU" sz="1800" b="0" dirty="0" smtClean="0"/>
              <a:t> зараз </a:t>
            </a:r>
            <a:r>
              <a:rPr lang="ru-RU" sz="1800" b="0" dirty="0" err="1" smtClean="0"/>
              <a:t>перебуваєте</a:t>
            </a:r>
            <a:r>
              <a:rPr lang="ru-RU" sz="1800" b="0" dirty="0" smtClean="0"/>
              <a:t>. </a:t>
            </a:r>
            <a:r>
              <a:rPr lang="ru-RU" sz="1800" b="0" dirty="0" err="1" smtClean="0"/>
              <a:t>Використовуйте</a:t>
            </a:r>
            <a:r>
              <a:rPr lang="ru-RU" sz="1800" b="0" dirty="0" smtClean="0"/>
              <a:t> те, </a:t>
            </a:r>
            <a:r>
              <a:rPr lang="ru-RU" sz="1800" b="0" dirty="0" err="1" smtClean="0"/>
              <a:t>що</a:t>
            </a:r>
            <a:r>
              <a:rPr lang="ru-RU" sz="1800" b="0" dirty="0" smtClean="0"/>
              <a:t> у вас </a:t>
            </a:r>
            <a:r>
              <a:rPr lang="ru-RU" sz="1800" b="0" dirty="0" err="1" smtClean="0"/>
              <a:t>є</a:t>
            </a:r>
            <a:r>
              <a:rPr lang="ru-RU" sz="1800" b="0" dirty="0" smtClean="0"/>
              <a:t> </a:t>
            </a:r>
            <a:r>
              <a:rPr lang="ru-RU" sz="1800" b="0" dirty="0" err="1" smtClean="0"/>
              <a:t>і</a:t>
            </a:r>
            <a:r>
              <a:rPr lang="ru-RU" sz="1800" b="0" dirty="0" smtClean="0"/>
              <a:t> </a:t>
            </a:r>
            <a:r>
              <a:rPr lang="ru-RU" sz="1800" b="0" dirty="0" err="1" smtClean="0"/>
              <a:t>робіть</a:t>
            </a:r>
            <a:r>
              <a:rPr lang="ru-RU" sz="1800" b="0" dirty="0" smtClean="0"/>
              <a:t> все, </a:t>
            </a:r>
            <a:br>
              <a:rPr lang="ru-RU" sz="1800" b="0" dirty="0" smtClean="0"/>
            </a:br>
            <a:r>
              <a:rPr lang="ru-RU" sz="1800" b="0" dirty="0" err="1" smtClean="0"/>
              <a:t>що</a:t>
            </a:r>
            <a:r>
              <a:rPr lang="ru-RU" sz="1800" b="0" dirty="0" smtClean="0"/>
              <a:t> можете.</a:t>
            </a:r>
            <a:br>
              <a:rPr lang="ru-RU" sz="1800" b="0" dirty="0" smtClean="0"/>
            </a:br>
            <a:r>
              <a:rPr lang="ru-RU" sz="1800" dirty="0" smtClean="0"/>
              <a:t>Артур </a:t>
            </a:r>
            <a:r>
              <a:rPr lang="ru-RU" sz="1800" dirty="0" err="1" smtClean="0"/>
              <a:t>Еш</a:t>
            </a:r>
            <a:endParaRPr sz="1800"/>
          </a:p>
        </p:txBody>
      </p:sp>
      <p:sp>
        <p:nvSpPr>
          <p:cNvPr id="176" name="Google Shape;176;p13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  <p:pic>
        <p:nvPicPr>
          <p:cNvPr id="55298" name="Picture 2" descr="ÐÐ°ÑÑÐ¸Ð½ÐºÐ¸ Ð¿Ð¾ Ð·Ð°Ð¿ÑÐ¾ÑÑ Ð´ÐµÑÐ¸ Ð½Ð° ÑÑÐ¾ÐºÐµ Ð² ÑÐºÐ¾Ð»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000246"/>
            <a:ext cx="4429156" cy="2887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5300" name="Picture 4" descr="ÐÐ°ÑÑÐ¸Ð½ÐºÐ¸ Ð¿Ð¾ Ð·Ð°Ð¿ÑÐ¾ÑÑ Ð´ÐµÑÐ¸ Ð½Ð° ÑÑÐ¾ÐºÐµ Ð² ÑÐºÐ¾Ð»Ð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14296"/>
            <a:ext cx="4643470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Стрелка вверх 11"/>
          <p:cNvSpPr/>
          <p:nvPr/>
        </p:nvSpPr>
        <p:spPr>
          <a:xfrm>
            <a:off x="5357818" y="357172"/>
            <a:ext cx="500066" cy="150019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3786182" y="3286130"/>
            <a:ext cx="642942" cy="15716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Google Shape;510;p38"/>
          <p:cNvSpPr/>
          <p:nvPr/>
        </p:nvSpPr>
        <p:spPr>
          <a:xfrm>
            <a:off x="928662" y="2357436"/>
            <a:ext cx="642942" cy="642942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512;p38"/>
          <p:cNvSpPr/>
          <p:nvPr/>
        </p:nvSpPr>
        <p:spPr>
          <a:xfrm>
            <a:off x="5143504" y="4143386"/>
            <a:ext cx="571504" cy="609399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00"/>
              </a:solidFill>
            </a:endParaRPr>
          </a:p>
        </p:txBody>
      </p:sp>
      <p:graphicFrame>
        <p:nvGraphicFramePr>
          <p:cNvPr id="18" name="Схема 17"/>
          <p:cNvGraphicFramePr/>
          <p:nvPr/>
        </p:nvGraphicFramePr>
        <p:xfrm>
          <a:off x="285720" y="2857502"/>
          <a:ext cx="3429024" cy="2071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6"/>
          <p:cNvSpPr txBox="1">
            <a:spLocks noGrp="1"/>
          </p:cNvSpPr>
          <p:nvPr>
            <p:ph type="ctrTitle" idx="4294967295"/>
          </p:nvPr>
        </p:nvSpPr>
        <p:spPr>
          <a:xfrm>
            <a:off x="685800" y="2345350"/>
            <a:ext cx="60789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FF9900"/>
                </a:solidFill>
              </a:rPr>
              <a:t>89,526,124</a:t>
            </a:r>
            <a:endParaRPr sz="9600">
              <a:solidFill>
                <a:srgbClr val="FF9900"/>
              </a:solidFill>
            </a:endParaRPr>
          </a:p>
        </p:txBody>
      </p:sp>
      <p:sp>
        <p:nvSpPr>
          <p:cNvPr id="291" name="Google Shape;291;p26"/>
          <p:cNvSpPr txBox="1">
            <a:spLocks noGrp="1"/>
          </p:cNvSpPr>
          <p:nvPr>
            <p:ph type="subTitle" idx="4294967295"/>
          </p:nvPr>
        </p:nvSpPr>
        <p:spPr>
          <a:xfrm>
            <a:off x="685800" y="3297254"/>
            <a:ext cx="60789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Whoa! That’s a big number, aren’t you proud?</a:t>
            </a:r>
            <a:endParaRPr/>
          </a:p>
        </p:txBody>
      </p:sp>
      <p:sp>
        <p:nvSpPr>
          <p:cNvPr id="292" name="Google Shape;292;p26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20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7"/>
          <p:cNvSpPr txBox="1">
            <a:spLocks noGrp="1"/>
          </p:cNvSpPr>
          <p:nvPr>
            <p:ph type="ctrTitle" idx="4294967295"/>
          </p:nvPr>
        </p:nvSpPr>
        <p:spPr>
          <a:xfrm>
            <a:off x="685800" y="952800"/>
            <a:ext cx="30231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81D1EC"/>
                </a:solidFill>
              </a:rPr>
              <a:t>89,526,124$</a:t>
            </a:r>
            <a:endParaRPr sz="3600">
              <a:solidFill>
                <a:srgbClr val="81D1EC"/>
              </a:solidFill>
            </a:endParaRPr>
          </a:p>
        </p:txBody>
      </p:sp>
      <p:sp>
        <p:nvSpPr>
          <p:cNvPr id="298" name="Google Shape;298;p27"/>
          <p:cNvSpPr txBox="1">
            <a:spLocks noGrp="1"/>
          </p:cNvSpPr>
          <p:nvPr>
            <p:ph type="subTitle" idx="4294967295"/>
          </p:nvPr>
        </p:nvSpPr>
        <p:spPr>
          <a:xfrm>
            <a:off x="685800" y="1563708"/>
            <a:ext cx="30231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81D1EC"/>
                </a:solidFill>
              </a:rPr>
              <a:t>That’s a lot of money</a:t>
            </a:r>
            <a:endParaRPr sz="2400">
              <a:solidFill>
                <a:srgbClr val="81D1EC"/>
              </a:solidFill>
            </a:endParaRPr>
          </a:p>
        </p:txBody>
      </p:sp>
      <p:sp>
        <p:nvSpPr>
          <p:cNvPr id="299" name="Google Shape;299;p27"/>
          <p:cNvSpPr txBox="1">
            <a:spLocks noGrp="1"/>
          </p:cNvSpPr>
          <p:nvPr>
            <p:ph type="ctrTitle" idx="4294967295"/>
          </p:nvPr>
        </p:nvSpPr>
        <p:spPr>
          <a:xfrm>
            <a:off x="3352800" y="3581693"/>
            <a:ext cx="30231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100%</a:t>
            </a:r>
            <a:endParaRPr sz="3600"/>
          </a:p>
        </p:txBody>
      </p:sp>
      <p:sp>
        <p:nvSpPr>
          <p:cNvPr id="300" name="Google Shape;300;p27"/>
          <p:cNvSpPr txBox="1">
            <a:spLocks noGrp="1"/>
          </p:cNvSpPr>
          <p:nvPr>
            <p:ph type="subTitle" idx="4294967295"/>
          </p:nvPr>
        </p:nvSpPr>
        <p:spPr>
          <a:xfrm>
            <a:off x="3352800" y="4192600"/>
            <a:ext cx="30231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3796BF"/>
                </a:solidFill>
              </a:rPr>
              <a:t>Total success!</a:t>
            </a:r>
            <a:endParaRPr sz="2400">
              <a:solidFill>
                <a:srgbClr val="3796BF"/>
              </a:solidFill>
            </a:endParaRPr>
          </a:p>
        </p:txBody>
      </p:sp>
      <p:sp>
        <p:nvSpPr>
          <p:cNvPr id="301" name="Google Shape;301;p27"/>
          <p:cNvSpPr txBox="1">
            <a:spLocks noGrp="1"/>
          </p:cNvSpPr>
          <p:nvPr>
            <p:ph type="ctrTitle" idx="4294967295"/>
          </p:nvPr>
        </p:nvSpPr>
        <p:spPr>
          <a:xfrm>
            <a:off x="2057400" y="2267246"/>
            <a:ext cx="30231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4BB5D9"/>
                </a:solidFill>
              </a:rPr>
              <a:t>185,244 USERS</a:t>
            </a:r>
            <a:endParaRPr sz="3600">
              <a:solidFill>
                <a:srgbClr val="4BB5D9"/>
              </a:solidFill>
            </a:endParaRPr>
          </a:p>
        </p:txBody>
      </p:sp>
      <p:sp>
        <p:nvSpPr>
          <p:cNvPr id="302" name="Google Shape;302;p27"/>
          <p:cNvSpPr txBox="1">
            <a:spLocks noGrp="1"/>
          </p:cNvSpPr>
          <p:nvPr>
            <p:ph type="subTitle" idx="4294967295"/>
          </p:nvPr>
        </p:nvSpPr>
        <p:spPr>
          <a:xfrm>
            <a:off x="2057400" y="2878154"/>
            <a:ext cx="30231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4BB5D9"/>
                </a:solidFill>
              </a:rPr>
              <a:t>And a lot of users</a:t>
            </a:r>
            <a:endParaRPr sz="2400">
              <a:solidFill>
                <a:srgbClr val="4BB5D9"/>
              </a:solidFill>
            </a:endParaRPr>
          </a:p>
        </p:txBody>
      </p:sp>
      <p:sp>
        <p:nvSpPr>
          <p:cNvPr id="303" name="Google Shape;303;p27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8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PROCESS IS EASY</a:t>
            </a:r>
            <a:endParaRPr/>
          </a:p>
        </p:txBody>
      </p:sp>
      <p:sp>
        <p:nvSpPr>
          <p:cNvPr id="309" name="Google Shape;309;p28"/>
          <p:cNvSpPr/>
          <p:nvPr/>
        </p:nvSpPr>
        <p:spPr>
          <a:xfrm>
            <a:off x="1154667" y="1909250"/>
            <a:ext cx="2191500" cy="1852200"/>
          </a:xfrm>
          <a:prstGeom prst="homePlate">
            <a:avLst>
              <a:gd name="adj" fmla="val 30129"/>
            </a:avLst>
          </a:prstGeom>
          <a:solidFill>
            <a:srgbClr val="81D1E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first</a:t>
            </a:r>
            <a:endParaRPr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10" name="Google Shape;310;p28"/>
          <p:cNvSpPr/>
          <p:nvPr/>
        </p:nvSpPr>
        <p:spPr>
          <a:xfrm>
            <a:off x="2902904" y="1909250"/>
            <a:ext cx="2233800" cy="1852200"/>
          </a:xfrm>
          <a:prstGeom prst="chevron">
            <a:avLst>
              <a:gd name="adj" fmla="val 29853"/>
            </a:avLst>
          </a:prstGeom>
          <a:solidFill>
            <a:srgbClr val="4BB5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second</a:t>
            </a:r>
            <a:endParaRPr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11" name="Google Shape;311;p28"/>
          <p:cNvSpPr/>
          <p:nvPr/>
        </p:nvSpPr>
        <p:spPr>
          <a:xfrm>
            <a:off x="4693288" y="1909250"/>
            <a:ext cx="2233800" cy="1852200"/>
          </a:xfrm>
          <a:prstGeom prst="chevron">
            <a:avLst>
              <a:gd name="adj" fmla="val 29853"/>
            </a:avLst>
          </a:prstGeom>
          <a:solidFill>
            <a:srgbClr val="3796B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last</a:t>
            </a:r>
            <a:endParaRPr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12" name="Google Shape;312;p28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96BF"/>
        </a:solidFill>
        <a:effectLst/>
      </p:bgPr>
    </p:bg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31"/>
          <p:cNvSpPr/>
          <p:nvPr/>
        </p:nvSpPr>
        <p:spPr>
          <a:xfrm>
            <a:off x="5375410" y="489800"/>
            <a:ext cx="2075120" cy="4163909"/>
          </a:xfrm>
          <a:custGeom>
            <a:avLst/>
            <a:gdLst/>
            <a:ahLst/>
            <a:cxnLst/>
            <a:rect l="l" t="t" r="r" b="b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81D1EC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p31"/>
          <p:cNvSpPr txBox="1">
            <a:spLocks noGrp="1"/>
          </p:cNvSpPr>
          <p:nvPr>
            <p:ph type="body" idx="4294967295"/>
          </p:nvPr>
        </p:nvSpPr>
        <p:spPr>
          <a:xfrm>
            <a:off x="1417075" y="0"/>
            <a:ext cx="3141900" cy="514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9900"/>
                </a:solidFill>
                <a:latin typeface="Oswald"/>
                <a:ea typeface="Oswald"/>
                <a:cs typeface="Oswald"/>
                <a:sym typeface="Oswald"/>
              </a:rPr>
              <a:t>ANDROID</a:t>
            </a:r>
            <a:r>
              <a:rPr lang="en" sz="48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 PROJECT</a:t>
            </a:r>
            <a:endParaRPr sz="48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Show and explain your web, app or software projects using these gadget templates.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338" name="Google Shape;338;p31"/>
          <p:cNvSpPr/>
          <p:nvPr/>
        </p:nvSpPr>
        <p:spPr>
          <a:xfrm>
            <a:off x="5468725" y="839000"/>
            <a:ext cx="1888500" cy="335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Place your screenshot here</a:t>
            </a:r>
            <a:endParaRPr sz="10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39" name="Google Shape;339;p31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96BF"/>
        </a:solidFill>
        <a:effectLst/>
      </p:bgPr>
    </p:bg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33"/>
          <p:cNvSpPr/>
          <p:nvPr/>
        </p:nvSpPr>
        <p:spPr>
          <a:xfrm>
            <a:off x="4787702" y="535613"/>
            <a:ext cx="2879504" cy="4072345"/>
          </a:xfrm>
          <a:custGeom>
            <a:avLst/>
            <a:gdLst/>
            <a:ahLst/>
            <a:cxnLst/>
            <a:rect l="l" t="t" r="r" b="b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81D1EC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33"/>
          <p:cNvSpPr/>
          <p:nvPr/>
        </p:nvSpPr>
        <p:spPr>
          <a:xfrm>
            <a:off x="4986400" y="910325"/>
            <a:ext cx="2493300" cy="33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Place your screenshot here</a:t>
            </a:r>
            <a:endParaRPr sz="10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54" name="Google Shape;354;p33"/>
          <p:cNvSpPr txBox="1">
            <a:spLocks noGrp="1"/>
          </p:cNvSpPr>
          <p:nvPr>
            <p:ph type="body" idx="4294967295"/>
          </p:nvPr>
        </p:nvSpPr>
        <p:spPr>
          <a:xfrm>
            <a:off x="1417075" y="0"/>
            <a:ext cx="3141900" cy="514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9900"/>
                </a:solidFill>
                <a:latin typeface="Oswald"/>
                <a:ea typeface="Oswald"/>
                <a:cs typeface="Oswald"/>
                <a:sym typeface="Oswald"/>
              </a:rPr>
              <a:t>TABLET</a:t>
            </a:r>
            <a:r>
              <a:rPr lang="en" sz="48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 PROJECT</a:t>
            </a:r>
            <a:endParaRPr sz="48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Show and explain your web, app or software projects using these gadget templates.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355" name="Google Shape;355;p33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96BF"/>
        </a:solidFill>
        <a:effectLst/>
      </p:bgPr>
    </p:bg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34"/>
          <p:cNvSpPr/>
          <p:nvPr/>
        </p:nvSpPr>
        <p:spPr>
          <a:xfrm>
            <a:off x="3968600" y="849476"/>
            <a:ext cx="4546141" cy="3539222"/>
          </a:xfrm>
          <a:custGeom>
            <a:avLst/>
            <a:gdLst/>
            <a:ahLst/>
            <a:cxnLst/>
            <a:rect l="l" t="t" r="r" b="b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81D1EC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34"/>
          <p:cNvSpPr/>
          <p:nvPr/>
        </p:nvSpPr>
        <p:spPr>
          <a:xfrm>
            <a:off x="4158834" y="1037417"/>
            <a:ext cx="4165500" cy="26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Place your screenshot here</a:t>
            </a:r>
            <a:endParaRPr sz="10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62" name="Google Shape;362;p34"/>
          <p:cNvSpPr txBox="1">
            <a:spLocks noGrp="1"/>
          </p:cNvSpPr>
          <p:nvPr>
            <p:ph type="body" idx="4294967295"/>
          </p:nvPr>
        </p:nvSpPr>
        <p:spPr>
          <a:xfrm>
            <a:off x="420650" y="0"/>
            <a:ext cx="3141900" cy="514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9900"/>
                </a:solidFill>
                <a:latin typeface="Oswald"/>
                <a:ea typeface="Oswald"/>
                <a:cs typeface="Oswald"/>
                <a:sym typeface="Oswald"/>
              </a:rPr>
              <a:t>DESKTOP</a:t>
            </a:r>
            <a:r>
              <a:rPr lang="en" sz="48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 PROJECT</a:t>
            </a:r>
            <a:endParaRPr sz="48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Show and explain your web, app or software projects using these gadget templates.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363" name="Google Shape;363;p34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35"/>
          <p:cNvSpPr txBox="1">
            <a:spLocks noGrp="1"/>
          </p:cNvSpPr>
          <p:nvPr>
            <p:ph type="ctrTitle" idx="4294967295"/>
          </p:nvPr>
        </p:nvSpPr>
        <p:spPr>
          <a:xfrm>
            <a:off x="685800" y="2093550"/>
            <a:ext cx="4924200" cy="719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FF9900"/>
                </a:solidFill>
              </a:rPr>
              <a:t>THANKS!</a:t>
            </a:r>
            <a:endParaRPr sz="6000">
              <a:solidFill>
                <a:srgbClr val="FF9900"/>
              </a:solidFill>
            </a:endParaRPr>
          </a:p>
        </p:txBody>
      </p:sp>
      <p:sp>
        <p:nvSpPr>
          <p:cNvPr id="369" name="Google Shape;369;p35"/>
          <p:cNvSpPr txBox="1">
            <a:spLocks noGrp="1"/>
          </p:cNvSpPr>
          <p:nvPr>
            <p:ph type="subTitle" idx="4294967295"/>
          </p:nvPr>
        </p:nvSpPr>
        <p:spPr>
          <a:xfrm>
            <a:off x="685800" y="2608685"/>
            <a:ext cx="4924200" cy="195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rgbClr val="3796BF"/>
                </a:solidFill>
              </a:rPr>
              <a:t>Any questions?</a:t>
            </a:r>
            <a:endParaRPr sz="3600" b="1">
              <a:solidFill>
                <a:srgbClr val="3796BF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 can find me at</a:t>
            </a:r>
            <a:endParaRPr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»"/>
            </a:pPr>
            <a:r>
              <a:rPr lang="en"/>
              <a:t>@username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»"/>
            </a:pPr>
            <a:r>
              <a:rPr lang="en"/>
              <a:t>user@mail.me</a:t>
            </a:r>
            <a:endParaRPr/>
          </a:p>
        </p:txBody>
      </p:sp>
      <p:sp>
        <p:nvSpPr>
          <p:cNvPr id="370" name="Google Shape;370;p35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6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CREDITS</a:t>
            </a:r>
            <a:endParaRPr/>
          </a:p>
        </p:txBody>
      </p:sp>
      <p:sp>
        <p:nvSpPr>
          <p:cNvPr id="376" name="Google Shape;376;p36"/>
          <p:cNvSpPr txBox="1">
            <a:spLocks noGrp="1"/>
          </p:cNvSpPr>
          <p:nvPr>
            <p:ph type="body" idx="1"/>
          </p:nvPr>
        </p:nvSpPr>
        <p:spPr>
          <a:xfrm>
            <a:off x="1031425" y="1777125"/>
            <a:ext cx="5760300" cy="252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Special thanks to all the people who made and released these awesome resources for free:</a:t>
            </a:r>
            <a:endParaRPr sz="2400"/>
          </a:p>
          <a:p>
            <a:pPr marL="457200" lvl="0" indent="-3810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81D1EC"/>
              </a:buClr>
              <a:buSzPts val="2400"/>
              <a:buChar char="»"/>
            </a:pPr>
            <a:r>
              <a:rPr lang="en" sz="2400"/>
              <a:t>Presentation template by </a:t>
            </a:r>
            <a:r>
              <a:rPr lang="en" sz="2400" u="sng">
                <a:hlinkClick r:id="rId3"/>
              </a:rPr>
              <a:t>SlidesCarnival</a:t>
            </a:r>
            <a:endParaRPr sz="2400"/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1D1EC"/>
              </a:buClr>
              <a:buSzPts val="2400"/>
              <a:buChar char="»"/>
            </a:pPr>
            <a:r>
              <a:rPr lang="en" sz="2400"/>
              <a:t>Photographs by </a:t>
            </a:r>
            <a:r>
              <a:rPr lang="en" sz="2400" u="sng">
                <a:hlinkClick r:id="rId4"/>
              </a:rPr>
              <a:t>Unsplash</a:t>
            </a:r>
            <a:endParaRPr sz="2400"/>
          </a:p>
        </p:txBody>
      </p:sp>
      <p:sp>
        <p:nvSpPr>
          <p:cNvPr id="377" name="Google Shape;377;p36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37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PRESENTATION DESIGN</a:t>
            </a:r>
            <a:endParaRPr/>
          </a:p>
        </p:txBody>
      </p:sp>
      <p:sp>
        <p:nvSpPr>
          <p:cNvPr id="383" name="Google Shape;383;p37"/>
          <p:cNvSpPr txBox="1">
            <a:spLocks noGrp="1"/>
          </p:cNvSpPr>
          <p:nvPr>
            <p:ph type="body" idx="1"/>
          </p:nvPr>
        </p:nvSpPr>
        <p:spPr>
          <a:xfrm>
            <a:off x="1031425" y="1777125"/>
            <a:ext cx="5760300" cy="252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This presentation uses the following typographies and colors:</a:t>
            </a:r>
            <a:endParaRPr sz="1400"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07896"/>
              </a:buClr>
              <a:buSzPts val="1400"/>
              <a:buChar char="»"/>
            </a:pPr>
            <a:r>
              <a:rPr lang="en" sz="1400"/>
              <a:t>Titles: </a:t>
            </a:r>
            <a:r>
              <a:rPr lang="en" sz="1400" b="1"/>
              <a:t>Oswald</a:t>
            </a:r>
            <a:endParaRPr sz="1400" b="1"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07896"/>
              </a:buClr>
              <a:buSzPts val="1400"/>
              <a:buChar char="»"/>
            </a:pPr>
            <a:r>
              <a:rPr lang="en" sz="1400"/>
              <a:t>Body copy: </a:t>
            </a:r>
            <a:r>
              <a:rPr lang="en" sz="1400" b="1"/>
              <a:t>Roboto Condensed</a:t>
            </a:r>
            <a:endParaRPr sz="1400" b="1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You can download the fonts on these pages:</a:t>
            </a: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u="sng">
                <a:hlinkClick r:id="rId3"/>
              </a:rPr>
              <a:t>https://www.fontsquirrel.com/fonts/oswald</a:t>
            </a: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u="sng">
                <a:hlinkClick r:id="rId4"/>
              </a:rPr>
              <a:t>https://www.fontsquirrel.com/fonts/roboto</a:t>
            </a: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Dark aqua </a:t>
            </a:r>
            <a:r>
              <a:rPr lang="en" sz="1400" b="1">
                <a:solidFill>
                  <a:srgbClr val="3796BF"/>
                </a:solidFill>
              </a:rPr>
              <a:t>#3796bf</a:t>
            </a:r>
            <a:r>
              <a:rPr lang="en" sz="1400"/>
              <a:t> / Aqua </a:t>
            </a:r>
            <a:r>
              <a:rPr lang="en" sz="1400" b="1">
                <a:solidFill>
                  <a:srgbClr val="4BB5D9"/>
                </a:solidFill>
              </a:rPr>
              <a:t>#4bb5d9</a:t>
            </a:r>
            <a:r>
              <a:rPr lang="en" sz="1400"/>
              <a:t> / Light aqua </a:t>
            </a:r>
            <a:r>
              <a:rPr lang="en" sz="1400" b="1">
                <a:solidFill>
                  <a:srgbClr val="81D1EC"/>
                </a:solidFill>
              </a:rPr>
              <a:t>#81d1ec</a:t>
            </a:r>
            <a:endParaRPr sz="1400" b="1">
              <a:solidFill>
                <a:srgbClr val="81D1EC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Yolk yellow </a:t>
            </a:r>
            <a:r>
              <a:rPr lang="en" sz="1400" b="1">
                <a:solidFill>
                  <a:srgbClr val="FF9900"/>
                </a:solidFill>
              </a:rPr>
              <a:t>#ff9900</a:t>
            </a:r>
            <a:endParaRPr sz="1400" b="1">
              <a:solidFill>
                <a:srgbClr val="FF9900"/>
              </a:solidFill>
            </a:endParaRPr>
          </a:p>
        </p:txBody>
      </p:sp>
      <p:sp>
        <p:nvSpPr>
          <p:cNvPr id="384" name="Google Shape;384;p37"/>
          <p:cNvSpPr txBox="1"/>
          <p:nvPr/>
        </p:nvSpPr>
        <p:spPr>
          <a:xfrm>
            <a:off x="1031425" y="4324050"/>
            <a:ext cx="5121000" cy="5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  <a:endParaRPr sz="1000">
              <a:solidFill>
                <a:srgbClr val="60789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>
              <a:solidFill>
                <a:srgbClr val="60789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60789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85" name="Google Shape;385;p37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96BF"/>
        </a:solidFill>
        <a:effectLst/>
      </p:bgPr>
    </p:bg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Google Shape;390;p38"/>
          <p:cNvGrpSpPr/>
          <p:nvPr/>
        </p:nvGrpSpPr>
        <p:grpSpPr>
          <a:xfrm>
            <a:off x="357158" y="2214560"/>
            <a:ext cx="273949" cy="346461"/>
            <a:chOff x="584925" y="238125"/>
            <a:chExt cx="415200" cy="525100"/>
          </a:xfrm>
        </p:grpSpPr>
        <p:sp>
          <p:nvSpPr>
            <p:cNvPr id="391" name="Google Shape;391;p38"/>
            <p:cNvSpPr/>
            <p:nvPr/>
          </p:nvSpPr>
          <p:spPr>
            <a:xfrm>
              <a:off x="621550" y="2991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8"/>
            <p:cNvSpPr/>
            <p:nvPr/>
          </p:nvSpPr>
          <p:spPr>
            <a:xfrm>
              <a:off x="633750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8"/>
            <p:cNvSpPr/>
            <p:nvPr/>
          </p:nvSpPr>
          <p:spPr>
            <a:xfrm>
              <a:off x="716800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8"/>
            <p:cNvSpPr/>
            <p:nvPr/>
          </p:nvSpPr>
          <p:spPr>
            <a:xfrm>
              <a:off x="799825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8"/>
            <p:cNvSpPr/>
            <p:nvPr/>
          </p:nvSpPr>
          <p:spPr>
            <a:xfrm>
              <a:off x="882875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8"/>
            <p:cNvSpPr/>
            <p:nvPr/>
          </p:nvSpPr>
          <p:spPr>
            <a:xfrm>
              <a:off x="584925" y="26132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7" name="Google Shape;397;p38"/>
          <p:cNvGrpSpPr/>
          <p:nvPr/>
        </p:nvGrpSpPr>
        <p:grpSpPr>
          <a:xfrm>
            <a:off x="1362376" y="854272"/>
            <a:ext cx="293298" cy="244159"/>
            <a:chOff x="1244325" y="314425"/>
            <a:chExt cx="444525" cy="370050"/>
          </a:xfrm>
        </p:grpSpPr>
        <p:sp>
          <p:nvSpPr>
            <p:cNvPr id="398" name="Google Shape;398;p38"/>
            <p:cNvSpPr/>
            <p:nvPr/>
          </p:nvSpPr>
          <p:spPr>
            <a:xfrm>
              <a:off x="1388425" y="463425"/>
              <a:ext cx="143525" cy="143500"/>
            </a:xfrm>
            <a:custGeom>
              <a:avLst/>
              <a:gdLst/>
              <a:ahLst/>
              <a:cxnLst/>
              <a:rect l="l" t="t" r="r" b="b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8"/>
            <p:cNvSpPr/>
            <p:nvPr/>
          </p:nvSpPr>
          <p:spPr>
            <a:xfrm>
              <a:off x="1244325" y="314425"/>
              <a:ext cx="444525" cy="370050"/>
            </a:xfrm>
            <a:custGeom>
              <a:avLst/>
              <a:gdLst/>
              <a:ahLst/>
              <a:cxnLst/>
              <a:rect l="l" t="t" r="r" b="b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0" name="Google Shape;400;p38"/>
          <p:cNvGrpSpPr/>
          <p:nvPr/>
        </p:nvGrpSpPr>
        <p:grpSpPr>
          <a:xfrm>
            <a:off x="1813580" y="853068"/>
            <a:ext cx="280415" cy="246567"/>
            <a:chOff x="1928175" y="312600"/>
            <a:chExt cx="425000" cy="373700"/>
          </a:xfrm>
        </p:grpSpPr>
        <p:sp>
          <p:nvSpPr>
            <p:cNvPr id="401" name="Google Shape;401;p38"/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l" t="t" r="r" b="b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8"/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l" t="t" r="r" b="b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3" name="Google Shape;403;p38"/>
          <p:cNvSpPr/>
          <p:nvPr/>
        </p:nvSpPr>
        <p:spPr>
          <a:xfrm>
            <a:off x="2283731" y="844212"/>
            <a:ext cx="229643" cy="264283"/>
          </a:xfrm>
          <a:custGeom>
            <a:avLst/>
            <a:gdLst/>
            <a:ahLst/>
            <a:cxnLst/>
            <a:rect l="l" t="t" r="r" b="b"/>
            <a:pathLst>
              <a:path w="13922" h="16022" extrusionOk="0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38"/>
          <p:cNvSpPr/>
          <p:nvPr/>
        </p:nvSpPr>
        <p:spPr>
          <a:xfrm>
            <a:off x="2744192" y="845020"/>
            <a:ext cx="198237" cy="262666"/>
          </a:xfrm>
          <a:custGeom>
            <a:avLst/>
            <a:gdLst/>
            <a:ahLst/>
            <a:cxnLst/>
            <a:rect l="l" t="t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05" name="Google Shape;405;p38"/>
          <p:cNvGrpSpPr/>
          <p:nvPr/>
        </p:nvGrpSpPr>
        <p:grpSpPr>
          <a:xfrm>
            <a:off x="3126896" y="840185"/>
            <a:ext cx="322312" cy="272349"/>
            <a:chOff x="3918650" y="293075"/>
            <a:chExt cx="488500" cy="412775"/>
          </a:xfrm>
        </p:grpSpPr>
        <p:sp>
          <p:nvSpPr>
            <p:cNvPr id="406" name="Google Shape;406;p38"/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l" t="t" r="r" b="b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8"/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l" t="t" r="r" b="b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8"/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l" t="t" r="r" b="b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9" name="Google Shape;409;p38"/>
          <p:cNvGrpSpPr/>
          <p:nvPr/>
        </p:nvGrpSpPr>
        <p:grpSpPr>
          <a:xfrm>
            <a:off x="3600253" y="819632"/>
            <a:ext cx="265108" cy="313438"/>
            <a:chOff x="4636075" y="261925"/>
            <a:chExt cx="401800" cy="475050"/>
          </a:xfrm>
        </p:grpSpPr>
        <p:sp>
          <p:nvSpPr>
            <p:cNvPr id="410" name="Google Shape;410;p38"/>
            <p:cNvSpPr/>
            <p:nvPr/>
          </p:nvSpPr>
          <p:spPr>
            <a:xfrm>
              <a:off x="4665400" y="326650"/>
              <a:ext cx="372475" cy="97100"/>
            </a:xfrm>
            <a:custGeom>
              <a:avLst/>
              <a:gdLst/>
              <a:ahLst/>
              <a:cxnLst/>
              <a:rect l="l" t="t" r="r" b="b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8"/>
            <p:cNvSpPr/>
            <p:nvPr/>
          </p:nvSpPr>
          <p:spPr>
            <a:xfrm>
              <a:off x="4636075" y="438375"/>
              <a:ext cx="372475" cy="97125"/>
            </a:xfrm>
            <a:custGeom>
              <a:avLst/>
              <a:gdLst/>
              <a:ahLst/>
              <a:cxnLst/>
              <a:rect l="l" t="t" r="r" b="b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8"/>
            <p:cNvSpPr/>
            <p:nvPr/>
          </p:nvSpPr>
          <p:spPr>
            <a:xfrm>
              <a:off x="4814975" y="261925"/>
              <a:ext cx="44000" cy="50100"/>
            </a:xfrm>
            <a:custGeom>
              <a:avLst/>
              <a:gdLst/>
              <a:ahLst/>
              <a:cxnLst/>
              <a:rect l="l" t="t" r="r" b="b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8"/>
            <p:cNvSpPr/>
            <p:nvPr/>
          </p:nvSpPr>
          <p:spPr>
            <a:xfrm>
              <a:off x="4814975" y="550125"/>
              <a:ext cx="44000" cy="186850"/>
            </a:xfrm>
            <a:custGeom>
              <a:avLst/>
              <a:gdLst/>
              <a:ahLst/>
              <a:cxnLst/>
              <a:rect l="l" t="t" r="r" b="b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4" name="Google Shape;414;p38"/>
          <p:cNvSpPr/>
          <p:nvPr/>
        </p:nvSpPr>
        <p:spPr>
          <a:xfrm>
            <a:off x="4025697" y="843799"/>
            <a:ext cx="303772" cy="265108"/>
          </a:xfrm>
          <a:custGeom>
            <a:avLst/>
            <a:gdLst/>
            <a:ahLst/>
            <a:cxnLst/>
            <a:rect l="l" t="t" r="r" b="b"/>
            <a:pathLst>
              <a:path w="18416" h="16072" extrusionOk="0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5" name="Google Shape;415;p38"/>
          <p:cNvGrpSpPr/>
          <p:nvPr/>
        </p:nvGrpSpPr>
        <p:grpSpPr>
          <a:xfrm>
            <a:off x="4489366" y="845827"/>
            <a:ext cx="265899" cy="260654"/>
            <a:chOff x="5983625" y="301625"/>
            <a:chExt cx="403000" cy="395050"/>
          </a:xfrm>
        </p:grpSpPr>
        <p:sp>
          <p:nvSpPr>
            <p:cNvPr id="416" name="Google Shape;416;p38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l" t="t" r="r" b="b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8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l" t="t" r="r" b="b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8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8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8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8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8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8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l" t="t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8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8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8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8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l" t="t" r="r" b="b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8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l" t="t" r="r" b="b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8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8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8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8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8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l" t="t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8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8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6" name="Google Shape;436;p38"/>
          <p:cNvGrpSpPr/>
          <p:nvPr/>
        </p:nvGrpSpPr>
        <p:grpSpPr>
          <a:xfrm>
            <a:off x="4936133" y="843798"/>
            <a:ext cx="261875" cy="261479"/>
            <a:chOff x="6660750" y="298550"/>
            <a:chExt cx="396900" cy="396300"/>
          </a:xfrm>
        </p:grpSpPr>
        <p:sp>
          <p:nvSpPr>
            <p:cNvPr id="437" name="Google Shape;437;p38"/>
            <p:cNvSpPr/>
            <p:nvPr/>
          </p:nvSpPr>
          <p:spPr>
            <a:xfrm>
              <a:off x="6660750" y="298550"/>
              <a:ext cx="396900" cy="396300"/>
            </a:xfrm>
            <a:custGeom>
              <a:avLst/>
              <a:gdLst/>
              <a:ahLst/>
              <a:cxnLst/>
              <a:rect l="l" t="t" r="r" b="b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8"/>
            <p:cNvSpPr/>
            <p:nvPr/>
          </p:nvSpPr>
          <p:spPr>
            <a:xfrm>
              <a:off x="6697400" y="335200"/>
              <a:ext cx="323625" cy="323025"/>
            </a:xfrm>
            <a:custGeom>
              <a:avLst/>
              <a:gdLst/>
              <a:ahLst/>
              <a:cxnLst/>
              <a:rect l="l" t="t" r="r" b="b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9" name="Google Shape;439;p38"/>
          <p:cNvGrpSpPr/>
          <p:nvPr/>
        </p:nvGrpSpPr>
        <p:grpSpPr>
          <a:xfrm>
            <a:off x="927304" y="1255529"/>
            <a:ext cx="273949" cy="331566"/>
            <a:chOff x="584925" y="922575"/>
            <a:chExt cx="415200" cy="502525"/>
          </a:xfrm>
        </p:grpSpPr>
        <p:sp>
          <p:nvSpPr>
            <p:cNvPr id="440" name="Google Shape;440;p38"/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8"/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8"/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l" t="t" r="r" b="b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3" name="Google Shape;443;p38"/>
          <p:cNvGrpSpPr/>
          <p:nvPr/>
        </p:nvGrpSpPr>
        <p:grpSpPr>
          <a:xfrm>
            <a:off x="1363993" y="1247876"/>
            <a:ext cx="290081" cy="345669"/>
            <a:chOff x="1246775" y="910975"/>
            <a:chExt cx="439650" cy="523900"/>
          </a:xfrm>
        </p:grpSpPr>
        <p:sp>
          <p:nvSpPr>
            <p:cNvPr id="444" name="Google Shape;444;p38"/>
            <p:cNvSpPr/>
            <p:nvPr/>
          </p:nvSpPr>
          <p:spPr>
            <a:xfrm>
              <a:off x="1246775" y="970800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8"/>
            <p:cNvSpPr/>
            <p:nvPr/>
          </p:nvSpPr>
          <p:spPr>
            <a:xfrm>
              <a:off x="1307825" y="910975"/>
              <a:ext cx="378600" cy="464050"/>
            </a:xfrm>
            <a:custGeom>
              <a:avLst/>
              <a:gdLst/>
              <a:ahLst/>
              <a:cxnLst/>
              <a:rect l="l" t="t" r="r" b="b"/>
              <a:pathLst>
                <a:path w="15144" h="18562" extrusionOk="0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8"/>
            <p:cNvSpPr/>
            <p:nvPr/>
          </p:nvSpPr>
          <p:spPr>
            <a:xfrm>
              <a:off x="1602125" y="910975"/>
              <a:ext cx="84300" cy="84275"/>
            </a:xfrm>
            <a:custGeom>
              <a:avLst/>
              <a:gdLst/>
              <a:ahLst/>
              <a:cxnLst/>
              <a:rect l="l" t="t" r="r" b="b"/>
              <a:pathLst>
                <a:path w="3372" h="3371" extrusionOk="0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7" name="Google Shape;447;p38"/>
          <p:cNvGrpSpPr/>
          <p:nvPr/>
        </p:nvGrpSpPr>
        <p:grpSpPr>
          <a:xfrm>
            <a:off x="1812376" y="1303464"/>
            <a:ext cx="282823" cy="235285"/>
            <a:chOff x="1926350" y="995225"/>
            <a:chExt cx="428650" cy="356600"/>
          </a:xfrm>
        </p:grpSpPr>
        <p:sp>
          <p:nvSpPr>
            <p:cNvPr id="448" name="Google Shape;448;p38"/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8"/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8"/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8"/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2" name="Google Shape;452;p38"/>
          <p:cNvSpPr/>
          <p:nvPr/>
        </p:nvSpPr>
        <p:spPr>
          <a:xfrm>
            <a:off x="2260358" y="1283725"/>
            <a:ext cx="276390" cy="274774"/>
          </a:xfrm>
          <a:custGeom>
            <a:avLst/>
            <a:gdLst/>
            <a:ahLst/>
            <a:cxnLst/>
            <a:rect l="l" t="t" r="r" b="b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3" name="Google Shape;453;p38"/>
          <p:cNvSpPr/>
          <p:nvPr/>
        </p:nvSpPr>
        <p:spPr>
          <a:xfrm>
            <a:off x="2705528" y="1297433"/>
            <a:ext cx="275565" cy="247376"/>
          </a:xfrm>
          <a:custGeom>
            <a:avLst/>
            <a:gdLst/>
            <a:ahLst/>
            <a:cxnLst/>
            <a:rect l="l" t="t" r="r" b="b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" name="Google Shape;454;p38"/>
          <p:cNvSpPr/>
          <p:nvPr/>
        </p:nvSpPr>
        <p:spPr>
          <a:xfrm>
            <a:off x="3154310" y="1299445"/>
            <a:ext cx="267516" cy="243334"/>
          </a:xfrm>
          <a:custGeom>
            <a:avLst/>
            <a:gdLst/>
            <a:ahLst/>
            <a:cxnLst/>
            <a:rect l="l" t="t" r="r" b="b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5" name="Google Shape;455;p38"/>
          <p:cNvSpPr/>
          <p:nvPr/>
        </p:nvSpPr>
        <p:spPr>
          <a:xfrm>
            <a:off x="3607925" y="1301853"/>
            <a:ext cx="249800" cy="238518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6" name="Google Shape;456;p38"/>
          <p:cNvGrpSpPr/>
          <p:nvPr/>
        </p:nvGrpSpPr>
        <p:grpSpPr>
          <a:xfrm>
            <a:off x="4039779" y="1285748"/>
            <a:ext cx="275565" cy="275961"/>
            <a:chOff x="5302225" y="968375"/>
            <a:chExt cx="417650" cy="418250"/>
          </a:xfrm>
        </p:grpSpPr>
        <p:sp>
          <p:nvSpPr>
            <p:cNvPr id="457" name="Google Shape;457;p38"/>
            <p:cNvSpPr/>
            <p:nvPr/>
          </p:nvSpPr>
          <p:spPr>
            <a:xfrm>
              <a:off x="5333350" y="991575"/>
              <a:ext cx="152075" cy="155100"/>
            </a:xfrm>
            <a:custGeom>
              <a:avLst/>
              <a:gdLst/>
              <a:ahLst/>
              <a:cxnLst/>
              <a:rect l="l" t="t" r="r" b="b"/>
              <a:pathLst>
                <a:path w="6083" h="6204" extrusionOk="0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8"/>
            <p:cNvSpPr/>
            <p:nvPr/>
          </p:nvSpPr>
          <p:spPr>
            <a:xfrm>
              <a:off x="5302225" y="968375"/>
              <a:ext cx="417650" cy="418250"/>
            </a:xfrm>
            <a:custGeom>
              <a:avLst/>
              <a:gdLst/>
              <a:ahLst/>
              <a:cxnLst/>
              <a:rect l="l" t="t" r="r" b="b"/>
              <a:pathLst>
                <a:path w="16706" h="16730" extrusionOk="0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9" name="Google Shape;459;p38"/>
          <p:cNvGrpSpPr/>
          <p:nvPr/>
        </p:nvGrpSpPr>
        <p:grpSpPr>
          <a:xfrm>
            <a:off x="4451494" y="1254721"/>
            <a:ext cx="341644" cy="332770"/>
            <a:chOff x="5926225" y="921350"/>
            <a:chExt cx="517800" cy="504350"/>
          </a:xfrm>
        </p:grpSpPr>
        <p:sp>
          <p:nvSpPr>
            <p:cNvPr id="460" name="Google Shape;460;p38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8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2" name="Google Shape;462;p38"/>
          <p:cNvGrpSpPr/>
          <p:nvPr/>
        </p:nvGrpSpPr>
        <p:grpSpPr>
          <a:xfrm>
            <a:off x="4907531" y="1261171"/>
            <a:ext cx="319079" cy="319888"/>
            <a:chOff x="6617400" y="931125"/>
            <a:chExt cx="483600" cy="484825"/>
          </a:xfrm>
        </p:grpSpPr>
        <p:sp>
          <p:nvSpPr>
            <p:cNvPr id="463" name="Google Shape;463;p38"/>
            <p:cNvSpPr/>
            <p:nvPr/>
          </p:nvSpPr>
          <p:spPr>
            <a:xfrm>
              <a:off x="6843925" y="1183900"/>
              <a:ext cx="121525" cy="232050"/>
            </a:xfrm>
            <a:custGeom>
              <a:avLst/>
              <a:gdLst/>
              <a:ahLst/>
              <a:cxnLst/>
              <a:rect l="l" t="t" r="r" b="b"/>
              <a:pathLst>
                <a:path w="4861" h="9282" extrusionOk="0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8"/>
            <p:cNvSpPr/>
            <p:nvPr/>
          </p:nvSpPr>
          <p:spPr>
            <a:xfrm>
              <a:off x="6617400" y="931125"/>
              <a:ext cx="483600" cy="259500"/>
            </a:xfrm>
            <a:custGeom>
              <a:avLst/>
              <a:gdLst/>
              <a:ahLst/>
              <a:cxnLst/>
              <a:rect l="l" t="t" r="r" b="b"/>
              <a:pathLst>
                <a:path w="19344" h="10380" extrusionOk="0">
                  <a:moveTo>
                    <a:pt x="5252" y="9769"/>
                  </a:moveTo>
                  <a:lnTo>
                    <a:pt x="5252" y="9769"/>
                  </a:ln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5" name="Google Shape;465;p38"/>
          <p:cNvGrpSpPr/>
          <p:nvPr/>
        </p:nvGrpSpPr>
        <p:grpSpPr>
          <a:xfrm>
            <a:off x="910380" y="1757885"/>
            <a:ext cx="307797" cy="215953"/>
            <a:chOff x="559275" y="1683950"/>
            <a:chExt cx="466500" cy="327300"/>
          </a:xfrm>
        </p:grpSpPr>
        <p:sp>
          <p:nvSpPr>
            <p:cNvPr id="466" name="Google Shape;466;p38"/>
            <p:cNvSpPr/>
            <p:nvPr/>
          </p:nvSpPr>
          <p:spPr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l" t="t" r="r" b="b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8"/>
            <p:cNvSpPr/>
            <p:nvPr/>
          </p:nvSpPr>
          <p:spPr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l" t="t" r="r" b="b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8" name="Google Shape;468;p38"/>
          <p:cNvGrpSpPr/>
          <p:nvPr/>
        </p:nvGrpSpPr>
        <p:grpSpPr>
          <a:xfrm>
            <a:off x="1355135" y="1715195"/>
            <a:ext cx="307797" cy="301347"/>
            <a:chOff x="1233350" y="1619250"/>
            <a:chExt cx="466500" cy="456725"/>
          </a:xfrm>
        </p:grpSpPr>
        <p:sp>
          <p:nvSpPr>
            <p:cNvPr id="469" name="Google Shape;469;p38"/>
            <p:cNvSpPr/>
            <p:nvPr/>
          </p:nvSpPr>
          <p:spPr>
            <a:xfrm>
              <a:off x="1233350" y="1619250"/>
              <a:ext cx="466500" cy="456725"/>
            </a:xfrm>
            <a:custGeom>
              <a:avLst/>
              <a:gdLst/>
              <a:ahLst/>
              <a:cxnLst/>
              <a:rect l="l" t="t" r="r" b="b"/>
              <a:pathLst>
                <a:path w="18660" h="18269" extrusionOk="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8"/>
            <p:cNvSpPr/>
            <p:nvPr/>
          </p:nvSpPr>
          <p:spPr>
            <a:xfrm>
              <a:off x="1382325" y="1792025"/>
              <a:ext cx="168550" cy="12250"/>
            </a:xfrm>
            <a:custGeom>
              <a:avLst/>
              <a:gdLst/>
              <a:ahLst/>
              <a:cxnLst/>
              <a:rect l="l" t="t" r="r" b="b"/>
              <a:pathLst>
                <a:path w="6742" h="490" extrusionOk="0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8"/>
            <p:cNvSpPr/>
            <p:nvPr/>
          </p:nvSpPr>
          <p:spPr>
            <a:xfrm>
              <a:off x="1382325" y="1825000"/>
              <a:ext cx="168550" cy="12250"/>
            </a:xfrm>
            <a:custGeom>
              <a:avLst/>
              <a:gdLst/>
              <a:ahLst/>
              <a:cxnLst/>
              <a:rect l="l" t="t" r="r" b="b"/>
              <a:pathLst>
                <a:path w="6742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8"/>
            <p:cNvSpPr/>
            <p:nvPr/>
          </p:nvSpPr>
          <p:spPr>
            <a:xfrm>
              <a:off x="1382325" y="1858575"/>
              <a:ext cx="70850" cy="12250"/>
            </a:xfrm>
            <a:custGeom>
              <a:avLst/>
              <a:gdLst/>
              <a:ahLst/>
              <a:cxnLst/>
              <a:rect l="l" t="t" r="r" b="b"/>
              <a:pathLst>
                <a:path w="2834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3" name="Google Shape;473;p38"/>
          <p:cNvGrpSpPr/>
          <p:nvPr/>
        </p:nvGrpSpPr>
        <p:grpSpPr>
          <a:xfrm>
            <a:off x="1809556" y="1721629"/>
            <a:ext cx="288465" cy="288465"/>
            <a:chOff x="1922075" y="1629000"/>
            <a:chExt cx="437200" cy="437200"/>
          </a:xfrm>
        </p:grpSpPr>
        <p:sp>
          <p:nvSpPr>
            <p:cNvPr id="474" name="Google Shape;474;p38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l" t="t" r="r" b="b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8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l" t="t" r="r" b="b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6" name="Google Shape;476;p38"/>
          <p:cNvGrpSpPr/>
          <p:nvPr/>
        </p:nvGrpSpPr>
        <p:grpSpPr>
          <a:xfrm>
            <a:off x="3214678" y="4572014"/>
            <a:ext cx="290873" cy="290873"/>
            <a:chOff x="2594325" y="1627175"/>
            <a:chExt cx="440850" cy="440850"/>
          </a:xfrm>
        </p:grpSpPr>
        <p:sp>
          <p:nvSpPr>
            <p:cNvPr id="477" name="Google Shape;477;p38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l" t="t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8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l" t="t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l" t="t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0" name="Google Shape;480;p38"/>
          <p:cNvSpPr/>
          <p:nvPr/>
        </p:nvSpPr>
        <p:spPr>
          <a:xfrm>
            <a:off x="2710757" y="1733334"/>
            <a:ext cx="265108" cy="265091"/>
          </a:xfrm>
          <a:custGeom>
            <a:avLst/>
            <a:gdLst/>
            <a:ahLst/>
            <a:cxnLst/>
            <a:rect l="l" t="t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1" name="Google Shape;481;p38"/>
          <p:cNvGrpSpPr/>
          <p:nvPr/>
        </p:nvGrpSpPr>
        <p:grpSpPr>
          <a:xfrm>
            <a:off x="3170014" y="1698668"/>
            <a:ext cx="236076" cy="334387"/>
            <a:chOff x="3984000" y="1594200"/>
            <a:chExt cx="357800" cy="506800"/>
          </a:xfrm>
        </p:grpSpPr>
        <p:sp>
          <p:nvSpPr>
            <p:cNvPr id="482" name="Google Shape;482;p38"/>
            <p:cNvSpPr/>
            <p:nvPr/>
          </p:nvSpPr>
          <p:spPr>
            <a:xfrm>
              <a:off x="3984000" y="1597875"/>
              <a:ext cx="44575" cy="503125"/>
            </a:xfrm>
            <a:custGeom>
              <a:avLst/>
              <a:gdLst/>
              <a:ahLst/>
              <a:cxnLst/>
              <a:rect l="l" t="t" r="r" b="b"/>
              <a:pathLst>
                <a:path w="1783" h="20125" extrusionOk="0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8"/>
            <p:cNvSpPr/>
            <p:nvPr/>
          </p:nvSpPr>
          <p:spPr>
            <a:xfrm>
              <a:off x="4041375" y="1594200"/>
              <a:ext cx="300425" cy="229600"/>
            </a:xfrm>
            <a:custGeom>
              <a:avLst/>
              <a:gdLst/>
              <a:ahLst/>
              <a:cxnLst/>
              <a:rect l="l" t="t" r="r" b="b"/>
              <a:pathLst>
                <a:path w="12017" h="9184" extrusionOk="0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4" name="Google Shape;484;p38"/>
          <p:cNvGrpSpPr/>
          <p:nvPr/>
        </p:nvGrpSpPr>
        <p:grpSpPr>
          <a:xfrm>
            <a:off x="3577292" y="1770371"/>
            <a:ext cx="311030" cy="190979"/>
            <a:chOff x="4601275" y="1702875"/>
            <a:chExt cx="471400" cy="289450"/>
          </a:xfrm>
        </p:grpSpPr>
        <p:sp>
          <p:nvSpPr>
            <p:cNvPr id="485" name="Google Shape;485;p38"/>
            <p:cNvSpPr/>
            <p:nvPr/>
          </p:nvSpPr>
          <p:spPr>
            <a:xfrm>
              <a:off x="4816200" y="170287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8"/>
            <p:cNvSpPr/>
            <p:nvPr/>
          </p:nvSpPr>
          <p:spPr>
            <a:xfrm>
              <a:off x="5031125" y="175722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38"/>
            <p:cNvSpPr/>
            <p:nvPr/>
          </p:nvSpPr>
          <p:spPr>
            <a:xfrm>
              <a:off x="4634875" y="1756000"/>
              <a:ext cx="404225" cy="178325"/>
            </a:xfrm>
            <a:custGeom>
              <a:avLst/>
              <a:gdLst/>
              <a:ahLst/>
              <a:cxnLst/>
              <a:rect l="l" t="t" r="r" b="b"/>
              <a:pathLst>
                <a:path w="16169" h="7133" extrusionOk="0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38"/>
            <p:cNvSpPr/>
            <p:nvPr/>
          </p:nvSpPr>
          <p:spPr>
            <a:xfrm>
              <a:off x="4601275" y="175722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8"/>
            <p:cNvSpPr/>
            <p:nvPr/>
          </p:nvSpPr>
          <p:spPr>
            <a:xfrm>
              <a:off x="4673325" y="1947725"/>
              <a:ext cx="327300" cy="44600"/>
            </a:xfrm>
            <a:custGeom>
              <a:avLst/>
              <a:gdLst/>
              <a:ahLst/>
              <a:cxnLst/>
              <a:rect l="l" t="t" r="r" b="b"/>
              <a:pathLst>
                <a:path w="13092" h="1784" extrusionOk="0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0" name="Google Shape;490;p38"/>
          <p:cNvGrpSpPr/>
          <p:nvPr/>
        </p:nvGrpSpPr>
        <p:grpSpPr>
          <a:xfrm>
            <a:off x="4036958" y="1723641"/>
            <a:ext cx="281207" cy="284440"/>
            <a:chOff x="5297950" y="1632050"/>
            <a:chExt cx="426200" cy="431100"/>
          </a:xfrm>
        </p:grpSpPr>
        <p:sp>
          <p:nvSpPr>
            <p:cNvPr id="491" name="Google Shape;491;p38"/>
            <p:cNvSpPr/>
            <p:nvPr/>
          </p:nvSpPr>
          <p:spPr>
            <a:xfrm>
              <a:off x="5404800" y="1936125"/>
              <a:ext cx="212500" cy="127025"/>
            </a:xfrm>
            <a:custGeom>
              <a:avLst/>
              <a:gdLst/>
              <a:ahLst/>
              <a:cxnLst/>
              <a:rect l="l" t="t" r="r" b="b"/>
              <a:pathLst>
                <a:path w="8500" h="5081" extrusionOk="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8"/>
            <p:cNvSpPr/>
            <p:nvPr/>
          </p:nvSpPr>
          <p:spPr>
            <a:xfrm>
              <a:off x="5297950" y="1632050"/>
              <a:ext cx="426200" cy="294950"/>
            </a:xfrm>
            <a:custGeom>
              <a:avLst/>
              <a:gdLst/>
              <a:ahLst/>
              <a:cxnLst/>
              <a:rect l="l" t="t" r="r" b="b"/>
              <a:pathLst>
                <a:path w="17048" h="11798" extrusionOk="0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3" name="Google Shape;493;p38"/>
          <p:cNvGrpSpPr/>
          <p:nvPr/>
        </p:nvGrpSpPr>
        <p:grpSpPr>
          <a:xfrm>
            <a:off x="4480904" y="1715195"/>
            <a:ext cx="282823" cy="301347"/>
            <a:chOff x="5970800" y="1619250"/>
            <a:chExt cx="428650" cy="456725"/>
          </a:xfrm>
        </p:grpSpPr>
        <p:sp>
          <p:nvSpPr>
            <p:cNvPr id="494" name="Google Shape;494;p38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38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8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8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8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9" name="Google Shape;499;p38"/>
          <p:cNvGrpSpPr/>
          <p:nvPr/>
        </p:nvGrpSpPr>
        <p:grpSpPr>
          <a:xfrm>
            <a:off x="4912777" y="1711567"/>
            <a:ext cx="317050" cy="289256"/>
            <a:chOff x="6625350" y="1613750"/>
            <a:chExt cx="480525" cy="438400"/>
          </a:xfrm>
        </p:grpSpPr>
        <p:sp>
          <p:nvSpPr>
            <p:cNvPr id="500" name="Google Shape;500;p38"/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l" t="t" r="r" b="b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8"/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l" t="t" r="r" b="b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8"/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l" t="t" r="r" b="b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8"/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l" t="t" r="r" b="b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8"/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l" t="t" r="r" b="b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5" name="Google Shape;505;p38"/>
          <p:cNvGrpSpPr/>
          <p:nvPr/>
        </p:nvGrpSpPr>
        <p:grpSpPr>
          <a:xfrm>
            <a:off x="944624" y="2182103"/>
            <a:ext cx="239309" cy="257042"/>
            <a:chOff x="611175" y="2326900"/>
            <a:chExt cx="362700" cy="389575"/>
          </a:xfrm>
        </p:grpSpPr>
        <p:sp>
          <p:nvSpPr>
            <p:cNvPr id="506" name="Google Shape;506;p38"/>
            <p:cNvSpPr/>
            <p:nvPr/>
          </p:nvSpPr>
          <p:spPr>
            <a:xfrm>
              <a:off x="611175" y="2326900"/>
              <a:ext cx="362700" cy="389575"/>
            </a:xfrm>
            <a:custGeom>
              <a:avLst/>
              <a:gdLst/>
              <a:ahLst/>
              <a:cxnLst/>
              <a:rect l="l" t="t" r="r" b="b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8"/>
            <p:cNvSpPr/>
            <p:nvPr/>
          </p:nvSpPr>
          <p:spPr>
            <a:xfrm>
              <a:off x="794950" y="2500900"/>
              <a:ext cx="24450" cy="23850"/>
            </a:xfrm>
            <a:custGeom>
              <a:avLst/>
              <a:gdLst/>
              <a:ahLst/>
              <a:cxnLst/>
              <a:rect l="l" t="t" r="r" b="b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38"/>
            <p:cNvSpPr/>
            <p:nvPr/>
          </p:nvSpPr>
          <p:spPr>
            <a:xfrm>
              <a:off x="754650" y="2381250"/>
              <a:ext cx="75750" cy="14050"/>
            </a:xfrm>
            <a:custGeom>
              <a:avLst/>
              <a:gdLst/>
              <a:ahLst/>
              <a:cxnLst/>
              <a:rect l="l" t="t" r="r" b="b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8"/>
            <p:cNvSpPr/>
            <p:nvPr/>
          </p:nvSpPr>
          <p:spPr>
            <a:xfrm>
              <a:off x="765025" y="2453900"/>
              <a:ext cx="31175" cy="31150"/>
            </a:xfrm>
            <a:custGeom>
              <a:avLst/>
              <a:gdLst/>
              <a:ahLst/>
              <a:cxnLst/>
              <a:rect l="l" t="t" r="r" b="b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0" name="Google Shape;510;p38"/>
          <p:cNvSpPr/>
          <p:nvPr/>
        </p:nvSpPr>
        <p:spPr>
          <a:xfrm>
            <a:off x="1382934" y="2184525"/>
            <a:ext cx="252209" cy="252209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1" name="Google Shape;511;p38"/>
          <p:cNvSpPr/>
          <p:nvPr/>
        </p:nvSpPr>
        <p:spPr>
          <a:xfrm>
            <a:off x="1827691" y="2184525"/>
            <a:ext cx="252209" cy="252209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2" name="Google Shape;512;p38"/>
          <p:cNvSpPr/>
          <p:nvPr/>
        </p:nvSpPr>
        <p:spPr>
          <a:xfrm>
            <a:off x="7143768" y="4429138"/>
            <a:ext cx="252209" cy="252209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13" name="Google Shape;513;p38"/>
          <p:cNvGrpSpPr/>
          <p:nvPr/>
        </p:nvGrpSpPr>
        <p:grpSpPr>
          <a:xfrm>
            <a:off x="2776014" y="2141014"/>
            <a:ext cx="134566" cy="336003"/>
            <a:chOff x="3386850" y="2264625"/>
            <a:chExt cx="203950" cy="509250"/>
          </a:xfrm>
        </p:grpSpPr>
        <p:sp>
          <p:nvSpPr>
            <p:cNvPr id="514" name="Google Shape;514;p38"/>
            <p:cNvSpPr/>
            <p:nvPr/>
          </p:nvSpPr>
          <p:spPr>
            <a:xfrm>
              <a:off x="3386850" y="2370850"/>
              <a:ext cx="203950" cy="403025"/>
            </a:xfrm>
            <a:custGeom>
              <a:avLst/>
              <a:gdLst/>
              <a:ahLst/>
              <a:cxnLst/>
              <a:rect l="l" t="t" r="r" b="b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38"/>
            <p:cNvSpPr/>
            <p:nvPr/>
          </p:nvSpPr>
          <p:spPr>
            <a:xfrm>
              <a:off x="3446075" y="2264625"/>
              <a:ext cx="85500" cy="94050"/>
            </a:xfrm>
            <a:custGeom>
              <a:avLst/>
              <a:gdLst/>
              <a:ahLst/>
              <a:cxnLst/>
              <a:rect l="l" t="t" r="r" b="b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6" name="Google Shape;516;p38"/>
          <p:cNvGrpSpPr/>
          <p:nvPr/>
        </p:nvGrpSpPr>
        <p:grpSpPr>
          <a:xfrm>
            <a:off x="3677614" y="2183719"/>
            <a:ext cx="110385" cy="250592"/>
            <a:chOff x="4753325" y="2329350"/>
            <a:chExt cx="167300" cy="379800"/>
          </a:xfrm>
        </p:grpSpPr>
        <p:sp>
          <p:nvSpPr>
            <p:cNvPr id="517" name="Google Shape;517;p38"/>
            <p:cNvSpPr/>
            <p:nvPr/>
          </p:nvSpPr>
          <p:spPr>
            <a:xfrm>
              <a:off x="4753325" y="2424600"/>
              <a:ext cx="167300" cy="284550"/>
            </a:xfrm>
            <a:custGeom>
              <a:avLst/>
              <a:gdLst/>
              <a:ahLst/>
              <a:cxnLst/>
              <a:rect l="l" t="t" r="r" b="b"/>
              <a:pathLst>
                <a:path w="6692" h="11382" extrusionOk="0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8"/>
            <p:cNvSpPr/>
            <p:nvPr/>
          </p:nvSpPr>
          <p:spPr>
            <a:xfrm>
              <a:off x="4798500" y="2329350"/>
              <a:ext cx="76950" cy="84275"/>
            </a:xfrm>
            <a:custGeom>
              <a:avLst/>
              <a:gdLst/>
              <a:ahLst/>
              <a:cxnLst/>
              <a:rect l="l" t="t" r="r" b="b"/>
              <a:pathLst>
                <a:path w="3078" h="3371" extrusionOk="0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9" name="Google Shape;519;p38"/>
          <p:cNvGrpSpPr/>
          <p:nvPr/>
        </p:nvGrpSpPr>
        <p:grpSpPr>
          <a:xfrm>
            <a:off x="3230831" y="2142614"/>
            <a:ext cx="114442" cy="332787"/>
            <a:chOff x="4076175" y="2267050"/>
            <a:chExt cx="173450" cy="504375"/>
          </a:xfrm>
        </p:grpSpPr>
        <p:sp>
          <p:nvSpPr>
            <p:cNvPr id="520" name="Google Shape;520;p38"/>
            <p:cNvSpPr/>
            <p:nvPr/>
          </p:nvSpPr>
          <p:spPr>
            <a:xfrm>
              <a:off x="4122600" y="2267050"/>
              <a:ext cx="80600" cy="91625"/>
            </a:xfrm>
            <a:custGeom>
              <a:avLst/>
              <a:gdLst/>
              <a:ahLst/>
              <a:cxnLst/>
              <a:rect l="l" t="t" r="r" b="b"/>
              <a:pathLst>
                <a:path w="3224" h="3665" extrusionOk="0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8"/>
            <p:cNvSpPr/>
            <p:nvPr/>
          </p:nvSpPr>
          <p:spPr>
            <a:xfrm>
              <a:off x="4076175" y="2370250"/>
              <a:ext cx="173450" cy="401175"/>
            </a:xfrm>
            <a:custGeom>
              <a:avLst/>
              <a:gdLst/>
              <a:ahLst/>
              <a:cxnLst/>
              <a:rect l="l" t="t" r="r" b="b"/>
              <a:pathLst>
                <a:path w="6938" h="16047" extrusionOk="0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2" name="Google Shape;522;p38"/>
          <p:cNvSpPr/>
          <p:nvPr/>
        </p:nvSpPr>
        <p:spPr>
          <a:xfrm>
            <a:off x="4051478" y="2177680"/>
            <a:ext cx="252209" cy="265899"/>
          </a:xfrm>
          <a:custGeom>
            <a:avLst/>
            <a:gdLst/>
            <a:ahLst/>
            <a:cxnLst/>
            <a:rect l="l" t="t" r="r" b="b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3" name="Google Shape;523;p38"/>
          <p:cNvGrpSpPr/>
          <p:nvPr/>
        </p:nvGrpSpPr>
        <p:grpSpPr>
          <a:xfrm>
            <a:off x="7858148" y="2500312"/>
            <a:ext cx="277182" cy="256233"/>
            <a:chOff x="5975075" y="2327500"/>
            <a:chExt cx="420100" cy="388350"/>
          </a:xfrm>
        </p:grpSpPr>
        <p:sp>
          <p:nvSpPr>
            <p:cNvPr id="524" name="Google Shape;524;p38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l" t="t" r="r" b="b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38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l" t="t" r="r" b="b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6" name="Google Shape;526;p38"/>
          <p:cNvGrpSpPr/>
          <p:nvPr/>
        </p:nvGrpSpPr>
        <p:grpSpPr>
          <a:xfrm>
            <a:off x="4982056" y="2174845"/>
            <a:ext cx="170030" cy="277182"/>
            <a:chOff x="6730350" y="2315900"/>
            <a:chExt cx="257700" cy="420100"/>
          </a:xfrm>
        </p:grpSpPr>
        <p:sp>
          <p:nvSpPr>
            <p:cNvPr id="527" name="Google Shape;527;p38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38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38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l" t="t" r="r" b="b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38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l" t="t" r="r" b="b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38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l" t="t" r="r" b="b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2" name="Google Shape;532;p38"/>
          <p:cNvGrpSpPr/>
          <p:nvPr/>
        </p:nvGrpSpPr>
        <p:grpSpPr>
          <a:xfrm>
            <a:off x="1021161" y="2598255"/>
            <a:ext cx="86236" cy="314246"/>
            <a:chOff x="727175" y="2957625"/>
            <a:chExt cx="130700" cy="476275"/>
          </a:xfrm>
        </p:grpSpPr>
        <p:sp>
          <p:nvSpPr>
            <p:cNvPr id="533" name="Google Shape;533;p38"/>
            <p:cNvSpPr/>
            <p:nvPr/>
          </p:nvSpPr>
          <p:spPr>
            <a:xfrm>
              <a:off x="727175" y="2957625"/>
              <a:ext cx="130700" cy="476275"/>
            </a:xfrm>
            <a:custGeom>
              <a:avLst/>
              <a:gdLst/>
              <a:ahLst/>
              <a:cxnLst/>
              <a:rect l="l" t="t" r="r" b="b"/>
              <a:pathLst>
                <a:path w="5228" h="19051" extrusionOk="0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38"/>
            <p:cNvSpPr/>
            <p:nvPr/>
          </p:nvSpPr>
          <p:spPr>
            <a:xfrm>
              <a:off x="751600" y="3090125"/>
              <a:ext cx="81850" cy="319350"/>
            </a:xfrm>
            <a:custGeom>
              <a:avLst/>
              <a:gdLst/>
              <a:ahLst/>
              <a:cxnLst/>
              <a:rect l="l" t="t" r="r" b="b"/>
              <a:pathLst>
                <a:path w="3274" h="12774" extrusionOk="0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35" name="Google Shape;535;p38"/>
          <p:cNvSpPr/>
          <p:nvPr/>
        </p:nvSpPr>
        <p:spPr>
          <a:xfrm>
            <a:off x="1821654" y="2585787"/>
            <a:ext cx="264283" cy="339220"/>
          </a:xfrm>
          <a:custGeom>
            <a:avLst/>
            <a:gdLst/>
            <a:ahLst/>
            <a:cxnLst/>
            <a:rect l="l" t="t" r="r" b="b"/>
            <a:pathLst>
              <a:path w="16022" h="20565" extrusionOk="0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6" name="Google Shape;536;p38"/>
          <p:cNvSpPr/>
          <p:nvPr/>
        </p:nvSpPr>
        <p:spPr>
          <a:xfrm>
            <a:off x="1411141" y="2585787"/>
            <a:ext cx="195796" cy="339220"/>
          </a:xfrm>
          <a:custGeom>
            <a:avLst/>
            <a:gdLst/>
            <a:ahLst/>
            <a:cxnLst/>
            <a:rect l="l" t="t" r="r" b="b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37" name="Google Shape;537;p38"/>
          <p:cNvGrpSpPr/>
          <p:nvPr/>
        </p:nvGrpSpPr>
        <p:grpSpPr>
          <a:xfrm>
            <a:off x="2245848" y="2608317"/>
            <a:ext cx="305388" cy="294106"/>
            <a:chOff x="2583325" y="2972875"/>
            <a:chExt cx="462850" cy="445750"/>
          </a:xfrm>
        </p:grpSpPr>
        <p:sp>
          <p:nvSpPr>
            <p:cNvPr id="538" name="Google Shape;538;p38"/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l" t="t" r="r" b="b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38"/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l" t="t" r="r" b="b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0" name="Google Shape;540;p38"/>
          <p:cNvGrpSpPr/>
          <p:nvPr/>
        </p:nvGrpSpPr>
        <p:grpSpPr>
          <a:xfrm>
            <a:off x="2680129" y="2652243"/>
            <a:ext cx="326337" cy="206270"/>
            <a:chOff x="3241525" y="3039450"/>
            <a:chExt cx="494600" cy="312625"/>
          </a:xfrm>
        </p:grpSpPr>
        <p:sp>
          <p:nvSpPr>
            <p:cNvPr id="541" name="Google Shape;541;p38"/>
            <p:cNvSpPr/>
            <p:nvPr/>
          </p:nvSpPr>
          <p:spPr>
            <a:xfrm>
              <a:off x="3241525" y="3039450"/>
              <a:ext cx="494600" cy="312625"/>
            </a:xfrm>
            <a:custGeom>
              <a:avLst/>
              <a:gdLst/>
              <a:ahLst/>
              <a:cxnLst/>
              <a:rect l="l" t="t" r="r" b="b"/>
              <a:pathLst>
                <a:path w="19784" h="12505" extrusionOk="0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38"/>
            <p:cNvSpPr/>
            <p:nvPr/>
          </p:nvSpPr>
          <p:spPr>
            <a:xfrm>
              <a:off x="3384400" y="3091350"/>
              <a:ext cx="208850" cy="208825"/>
            </a:xfrm>
            <a:custGeom>
              <a:avLst/>
              <a:gdLst/>
              <a:ahLst/>
              <a:cxnLst/>
              <a:rect l="l" t="t" r="r" b="b"/>
              <a:pathLst>
                <a:path w="8354" h="8353" extrusionOk="0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3" name="Google Shape;543;p38"/>
          <p:cNvSpPr/>
          <p:nvPr/>
        </p:nvSpPr>
        <p:spPr>
          <a:xfrm>
            <a:off x="3592618" y="2615197"/>
            <a:ext cx="280415" cy="280399"/>
          </a:xfrm>
          <a:custGeom>
            <a:avLst/>
            <a:gdLst/>
            <a:ahLst/>
            <a:cxnLst/>
            <a:rect l="l" t="t" r="r" b="b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44" name="Google Shape;544;p38"/>
          <p:cNvGrpSpPr/>
          <p:nvPr/>
        </p:nvGrpSpPr>
        <p:grpSpPr>
          <a:xfrm>
            <a:off x="4008752" y="2630487"/>
            <a:ext cx="337620" cy="249784"/>
            <a:chOff x="5255200" y="3006475"/>
            <a:chExt cx="511700" cy="378575"/>
          </a:xfrm>
        </p:grpSpPr>
        <p:sp>
          <p:nvSpPr>
            <p:cNvPr id="545" name="Google Shape;545;p38"/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l" t="t" r="r" b="b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38"/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l" t="t" r="r" b="b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7" name="Google Shape;547;p38"/>
          <p:cNvGrpSpPr/>
          <p:nvPr/>
        </p:nvGrpSpPr>
        <p:grpSpPr>
          <a:xfrm>
            <a:off x="3151473" y="2615987"/>
            <a:ext cx="273157" cy="278782"/>
            <a:chOff x="3955900" y="2984500"/>
            <a:chExt cx="414000" cy="422525"/>
          </a:xfrm>
        </p:grpSpPr>
        <p:sp>
          <p:nvSpPr>
            <p:cNvPr id="548" name="Google Shape;548;p38"/>
            <p:cNvSpPr/>
            <p:nvPr/>
          </p:nvSpPr>
          <p:spPr>
            <a:xfrm>
              <a:off x="3955900" y="2984500"/>
              <a:ext cx="315700" cy="315675"/>
            </a:xfrm>
            <a:custGeom>
              <a:avLst/>
              <a:gdLst/>
              <a:ahLst/>
              <a:cxnLst/>
              <a:rect l="l" t="t" r="r" b="b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38"/>
            <p:cNvSpPr/>
            <p:nvPr/>
          </p:nvSpPr>
          <p:spPr>
            <a:xfrm>
              <a:off x="3992525" y="3021125"/>
              <a:ext cx="242425" cy="242425"/>
            </a:xfrm>
            <a:custGeom>
              <a:avLst/>
              <a:gdLst/>
              <a:ahLst/>
              <a:cxnLst/>
              <a:rect l="l" t="t" r="r" b="b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38"/>
            <p:cNvSpPr/>
            <p:nvPr/>
          </p:nvSpPr>
          <p:spPr>
            <a:xfrm>
              <a:off x="4215400" y="3253150"/>
              <a:ext cx="154500" cy="153875"/>
            </a:xfrm>
            <a:custGeom>
              <a:avLst/>
              <a:gdLst/>
              <a:ahLst/>
              <a:cxnLst/>
              <a:rect l="l" t="t" r="r" b="b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1" name="Google Shape;551;p38"/>
          <p:cNvSpPr/>
          <p:nvPr/>
        </p:nvSpPr>
        <p:spPr>
          <a:xfrm>
            <a:off x="913203" y="3080097"/>
            <a:ext cx="305372" cy="240118"/>
          </a:xfrm>
          <a:custGeom>
            <a:avLst/>
            <a:gdLst/>
            <a:ahLst/>
            <a:cxnLst/>
            <a:rect l="l" t="t" r="r" b="b"/>
            <a:pathLst>
              <a:path w="18513" h="14557" extrusionOk="0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2" name="Google Shape;552;p38"/>
          <p:cNvSpPr/>
          <p:nvPr/>
        </p:nvSpPr>
        <p:spPr>
          <a:xfrm>
            <a:off x="4515980" y="2602298"/>
            <a:ext cx="212720" cy="306197"/>
          </a:xfrm>
          <a:custGeom>
            <a:avLst/>
            <a:gdLst/>
            <a:ahLst/>
            <a:cxnLst/>
            <a:rect l="l" t="t" r="r" b="b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53" name="Google Shape;553;p38"/>
          <p:cNvGrpSpPr/>
          <p:nvPr/>
        </p:nvGrpSpPr>
        <p:grpSpPr>
          <a:xfrm>
            <a:off x="4962723" y="2611946"/>
            <a:ext cx="208695" cy="296531"/>
            <a:chOff x="6701050" y="2978375"/>
            <a:chExt cx="316300" cy="449425"/>
          </a:xfrm>
        </p:grpSpPr>
        <p:sp>
          <p:nvSpPr>
            <p:cNvPr id="554" name="Google Shape;554;p38"/>
            <p:cNvSpPr/>
            <p:nvPr/>
          </p:nvSpPr>
          <p:spPr>
            <a:xfrm>
              <a:off x="6701050" y="2978375"/>
              <a:ext cx="316300" cy="78175"/>
            </a:xfrm>
            <a:custGeom>
              <a:avLst/>
              <a:gdLst/>
              <a:ahLst/>
              <a:cxnLst/>
              <a:rect l="l" t="t" r="r" b="b"/>
              <a:pathLst>
                <a:path w="12652" h="3127" extrusionOk="0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38"/>
            <p:cNvSpPr/>
            <p:nvPr/>
          </p:nvSpPr>
          <p:spPr>
            <a:xfrm>
              <a:off x="6713875" y="3068750"/>
              <a:ext cx="290650" cy="359050"/>
            </a:xfrm>
            <a:custGeom>
              <a:avLst/>
              <a:gdLst/>
              <a:ahLst/>
              <a:cxnLst/>
              <a:rect l="l" t="t" r="r" b="b"/>
              <a:pathLst>
                <a:path w="11626" h="14362" extrusionOk="0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6" name="Google Shape;556;p38"/>
          <p:cNvGrpSpPr/>
          <p:nvPr/>
        </p:nvGrpSpPr>
        <p:grpSpPr>
          <a:xfrm>
            <a:off x="1360364" y="3100215"/>
            <a:ext cx="297339" cy="199837"/>
            <a:chOff x="1241275" y="3718400"/>
            <a:chExt cx="450650" cy="302875"/>
          </a:xfrm>
        </p:grpSpPr>
        <p:sp>
          <p:nvSpPr>
            <p:cNvPr id="557" name="Google Shape;557;p38"/>
            <p:cNvSpPr/>
            <p:nvPr/>
          </p:nvSpPr>
          <p:spPr>
            <a:xfrm>
              <a:off x="1241275" y="3718400"/>
              <a:ext cx="450650" cy="302875"/>
            </a:xfrm>
            <a:custGeom>
              <a:avLst/>
              <a:gdLst/>
              <a:ahLst/>
              <a:cxnLst/>
              <a:rect l="l" t="t" r="r" b="b"/>
              <a:pathLst>
                <a:path w="18026" h="12115" extrusionOk="0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38"/>
            <p:cNvSpPr/>
            <p:nvPr/>
          </p:nvSpPr>
          <p:spPr>
            <a:xfrm>
              <a:off x="1293175" y="3895475"/>
              <a:ext cx="174050" cy="12225"/>
            </a:xfrm>
            <a:custGeom>
              <a:avLst/>
              <a:gdLst/>
              <a:ahLst/>
              <a:cxnLst/>
              <a:rect l="l" t="t" r="r" b="b"/>
              <a:pathLst>
                <a:path w="6962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38"/>
            <p:cNvSpPr/>
            <p:nvPr/>
          </p:nvSpPr>
          <p:spPr>
            <a:xfrm>
              <a:off x="1293175" y="3935775"/>
              <a:ext cx="122750" cy="12225"/>
            </a:xfrm>
            <a:custGeom>
              <a:avLst/>
              <a:gdLst/>
              <a:ahLst/>
              <a:cxnLst/>
              <a:rect l="l" t="t" r="r" b="b"/>
              <a:pathLst>
                <a:path w="4910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38"/>
            <p:cNvSpPr/>
            <p:nvPr/>
          </p:nvSpPr>
          <p:spPr>
            <a:xfrm>
              <a:off x="1570375" y="3901575"/>
              <a:ext cx="62300" cy="40325"/>
            </a:xfrm>
            <a:custGeom>
              <a:avLst/>
              <a:gdLst/>
              <a:ahLst/>
              <a:cxnLst/>
              <a:rect l="l" t="t" r="r" b="b"/>
              <a:pathLst>
                <a:path w="2492" h="1613" extrusionOk="0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1" name="Google Shape;561;p38"/>
          <p:cNvGrpSpPr/>
          <p:nvPr/>
        </p:nvGrpSpPr>
        <p:grpSpPr>
          <a:xfrm>
            <a:off x="1809160" y="3084907"/>
            <a:ext cx="289256" cy="230848"/>
            <a:chOff x="1921475" y="3695200"/>
            <a:chExt cx="438400" cy="349875"/>
          </a:xfrm>
        </p:grpSpPr>
        <p:sp>
          <p:nvSpPr>
            <p:cNvPr id="562" name="Google Shape;562;p38"/>
            <p:cNvSpPr/>
            <p:nvPr/>
          </p:nvSpPr>
          <p:spPr>
            <a:xfrm>
              <a:off x="2246900" y="3992550"/>
              <a:ext cx="52525" cy="52525"/>
            </a:xfrm>
            <a:custGeom>
              <a:avLst/>
              <a:gdLst/>
              <a:ahLst/>
              <a:cxnLst/>
              <a:rect l="l" t="t" r="r" b="b"/>
              <a:pathLst>
                <a:path w="2101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38"/>
            <p:cNvSpPr/>
            <p:nvPr/>
          </p:nvSpPr>
          <p:spPr>
            <a:xfrm>
              <a:off x="2033800" y="3992550"/>
              <a:ext cx="52550" cy="52525"/>
            </a:xfrm>
            <a:custGeom>
              <a:avLst/>
              <a:gdLst/>
              <a:ahLst/>
              <a:cxnLst/>
              <a:rect l="l" t="t" r="r" b="b"/>
              <a:pathLst>
                <a:path w="2102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38"/>
            <p:cNvSpPr/>
            <p:nvPr/>
          </p:nvSpPr>
          <p:spPr>
            <a:xfrm>
              <a:off x="1921475" y="3695200"/>
              <a:ext cx="438400" cy="297975"/>
            </a:xfrm>
            <a:custGeom>
              <a:avLst/>
              <a:gdLst/>
              <a:ahLst/>
              <a:cxnLst/>
              <a:rect l="l" t="t" r="r" b="b"/>
              <a:pathLst>
                <a:path w="17536" h="11919" extrusionOk="0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5" name="Google Shape;565;p38"/>
          <p:cNvGrpSpPr/>
          <p:nvPr/>
        </p:nvGrpSpPr>
        <p:grpSpPr>
          <a:xfrm>
            <a:off x="2256735" y="3081278"/>
            <a:ext cx="283615" cy="237709"/>
            <a:chOff x="2599825" y="3689700"/>
            <a:chExt cx="429850" cy="360275"/>
          </a:xfrm>
        </p:grpSpPr>
        <p:sp>
          <p:nvSpPr>
            <p:cNvPr id="566" name="Google Shape;566;p38"/>
            <p:cNvSpPr/>
            <p:nvPr/>
          </p:nvSpPr>
          <p:spPr>
            <a:xfrm>
              <a:off x="2599825" y="3689700"/>
              <a:ext cx="429850" cy="169150"/>
            </a:xfrm>
            <a:custGeom>
              <a:avLst/>
              <a:gdLst/>
              <a:ahLst/>
              <a:cxnLst/>
              <a:rect l="l" t="t" r="r" b="b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38"/>
            <p:cNvSpPr/>
            <p:nvPr/>
          </p:nvSpPr>
          <p:spPr>
            <a:xfrm>
              <a:off x="2599825" y="3861275"/>
              <a:ext cx="429850" cy="188700"/>
            </a:xfrm>
            <a:custGeom>
              <a:avLst/>
              <a:gdLst/>
              <a:ahLst/>
              <a:cxnLst/>
              <a:rect l="l" t="t" r="r" b="b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8" name="Google Shape;568;p38"/>
          <p:cNvGrpSpPr/>
          <p:nvPr/>
        </p:nvGrpSpPr>
        <p:grpSpPr>
          <a:xfrm>
            <a:off x="2715181" y="3056701"/>
            <a:ext cx="256233" cy="267516"/>
            <a:chOff x="3294650" y="3652450"/>
            <a:chExt cx="388350" cy="405450"/>
          </a:xfrm>
        </p:grpSpPr>
        <p:sp>
          <p:nvSpPr>
            <p:cNvPr id="569" name="Google Shape;569;p38"/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l" t="t" r="r" b="b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38"/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l" t="t" r="r" b="b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38"/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l" t="t" r="r" b="b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2" name="Google Shape;572;p38"/>
          <p:cNvGrpSpPr/>
          <p:nvPr/>
        </p:nvGrpSpPr>
        <p:grpSpPr>
          <a:xfrm>
            <a:off x="3138591" y="3090549"/>
            <a:ext cx="298922" cy="219169"/>
            <a:chOff x="3936375" y="3703750"/>
            <a:chExt cx="453050" cy="332175"/>
          </a:xfrm>
        </p:grpSpPr>
        <p:sp>
          <p:nvSpPr>
            <p:cNvPr id="573" name="Google Shape;573;p38"/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38"/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38"/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38"/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l" t="t" r="r" b="b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38"/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l" t="t" r="r" b="b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8" name="Google Shape;578;p38"/>
          <p:cNvGrpSpPr/>
          <p:nvPr/>
        </p:nvGrpSpPr>
        <p:grpSpPr>
          <a:xfrm>
            <a:off x="3583346" y="3090549"/>
            <a:ext cx="298922" cy="219169"/>
            <a:chOff x="4610450" y="3703750"/>
            <a:chExt cx="453050" cy="332175"/>
          </a:xfrm>
        </p:grpSpPr>
        <p:sp>
          <p:nvSpPr>
            <p:cNvPr id="579" name="Google Shape;579;p38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38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l" t="t" r="r" b="b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1" name="Google Shape;581;p38"/>
          <p:cNvGrpSpPr/>
          <p:nvPr/>
        </p:nvGrpSpPr>
        <p:grpSpPr>
          <a:xfrm>
            <a:off x="4038575" y="3068396"/>
            <a:ext cx="277974" cy="263475"/>
            <a:chOff x="5300400" y="3670175"/>
            <a:chExt cx="421300" cy="399325"/>
          </a:xfrm>
        </p:grpSpPr>
        <p:sp>
          <p:nvSpPr>
            <p:cNvPr id="582" name="Google Shape;582;p38"/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l" t="t" r="r" b="b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38"/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l" t="t" r="r" b="b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38"/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l" t="t" r="r" b="b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38"/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l" t="t" r="r" b="b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38"/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l" t="t" r="r" b="b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7" name="Google Shape;587;p38"/>
          <p:cNvSpPr/>
          <p:nvPr/>
        </p:nvSpPr>
        <p:spPr>
          <a:xfrm>
            <a:off x="4467633" y="3045457"/>
            <a:ext cx="309413" cy="309397"/>
          </a:xfrm>
          <a:custGeom>
            <a:avLst/>
            <a:gdLst/>
            <a:ahLst/>
            <a:cxnLst/>
            <a:rect l="l" t="t" r="r" b="b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88" name="Google Shape;588;p38"/>
          <p:cNvGrpSpPr/>
          <p:nvPr/>
        </p:nvGrpSpPr>
        <p:grpSpPr>
          <a:xfrm>
            <a:off x="4932109" y="3065163"/>
            <a:ext cx="269924" cy="269941"/>
            <a:chOff x="6654650" y="3665275"/>
            <a:chExt cx="409100" cy="409125"/>
          </a:xfrm>
        </p:grpSpPr>
        <p:sp>
          <p:nvSpPr>
            <p:cNvPr id="589" name="Google Shape;589;p38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l" t="t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38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l" t="t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1" name="Google Shape;591;p38"/>
          <p:cNvGrpSpPr/>
          <p:nvPr/>
        </p:nvGrpSpPr>
        <p:grpSpPr>
          <a:xfrm>
            <a:off x="918034" y="3498635"/>
            <a:ext cx="292489" cy="292506"/>
            <a:chOff x="570875" y="4322250"/>
            <a:chExt cx="443300" cy="443325"/>
          </a:xfrm>
        </p:grpSpPr>
        <p:sp>
          <p:nvSpPr>
            <p:cNvPr id="592" name="Google Shape;592;p38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38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38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38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6" name="Google Shape;596;p38"/>
          <p:cNvSpPr/>
          <p:nvPr/>
        </p:nvSpPr>
        <p:spPr>
          <a:xfrm>
            <a:off x="1350703" y="3555471"/>
            <a:ext cx="316671" cy="178888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7" name="Google Shape;597;p38"/>
          <p:cNvGrpSpPr/>
          <p:nvPr/>
        </p:nvGrpSpPr>
        <p:grpSpPr>
          <a:xfrm>
            <a:off x="1847428" y="3476894"/>
            <a:ext cx="212720" cy="335987"/>
            <a:chOff x="1979475" y="4289300"/>
            <a:chExt cx="322400" cy="509225"/>
          </a:xfrm>
        </p:grpSpPr>
        <p:sp>
          <p:nvSpPr>
            <p:cNvPr id="598" name="Google Shape;598;p38"/>
            <p:cNvSpPr/>
            <p:nvPr/>
          </p:nvSpPr>
          <p:spPr>
            <a:xfrm>
              <a:off x="2187075" y="4509100"/>
              <a:ext cx="114800" cy="114800"/>
            </a:xfrm>
            <a:custGeom>
              <a:avLst/>
              <a:gdLst/>
              <a:ahLst/>
              <a:cxnLst/>
              <a:rect l="l" t="t" r="r" b="b"/>
              <a:pathLst>
                <a:path w="4592" h="4592" extrusionOk="0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38"/>
            <p:cNvSpPr/>
            <p:nvPr/>
          </p:nvSpPr>
          <p:spPr>
            <a:xfrm>
              <a:off x="1979475" y="4542675"/>
              <a:ext cx="156925" cy="156950"/>
            </a:xfrm>
            <a:custGeom>
              <a:avLst/>
              <a:gdLst/>
              <a:ahLst/>
              <a:cxnLst/>
              <a:rect l="l" t="t" r="r" b="b"/>
              <a:pathLst>
                <a:path w="6277" h="6278" extrusionOk="0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38"/>
            <p:cNvSpPr/>
            <p:nvPr/>
          </p:nvSpPr>
          <p:spPr>
            <a:xfrm>
              <a:off x="2041125" y="4289300"/>
              <a:ext cx="240000" cy="509225"/>
            </a:xfrm>
            <a:custGeom>
              <a:avLst/>
              <a:gdLst/>
              <a:ahLst/>
              <a:cxnLst/>
              <a:rect l="l" t="t" r="r" b="b"/>
              <a:pathLst>
                <a:path w="9600" h="20369" extrusionOk="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1" name="Google Shape;601;p38"/>
          <p:cNvGrpSpPr/>
          <p:nvPr/>
        </p:nvGrpSpPr>
        <p:grpSpPr>
          <a:xfrm>
            <a:off x="2273247" y="3481315"/>
            <a:ext cx="250988" cy="327145"/>
            <a:chOff x="2624850" y="4296000"/>
            <a:chExt cx="380400" cy="495825"/>
          </a:xfrm>
        </p:grpSpPr>
        <p:sp>
          <p:nvSpPr>
            <p:cNvPr id="602" name="Google Shape;602;p38"/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l" t="t" r="r" b="b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38"/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l" t="t" r="r" b="b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38"/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l" t="t" r="r" b="b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5" name="Google Shape;605;p38"/>
          <p:cNvSpPr/>
          <p:nvPr/>
        </p:nvSpPr>
        <p:spPr>
          <a:xfrm>
            <a:off x="3153914" y="3510752"/>
            <a:ext cx="268308" cy="268324"/>
          </a:xfrm>
          <a:custGeom>
            <a:avLst/>
            <a:gdLst/>
            <a:ahLst/>
            <a:cxnLst/>
            <a:rect l="l" t="t" r="r" b="b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6" name="Google Shape;606;p38"/>
          <p:cNvSpPr/>
          <p:nvPr/>
        </p:nvSpPr>
        <p:spPr>
          <a:xfrm>
            <a:off x="2709157" y="3527676"/>
            <a:ext cx="268308" cy="234476"/>
          </a:xfrm>
          <a:custGeom>
            <a:avLst/>
            <a:gdLst/>
            <a:ahLst/>
            <a:cxnLst/>
            <a:rect l="l" t="t" r="r" b="b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p38"/>
          <p:cNvSpPr/>
          <p:nvPr/>
        </p:nvSpPr>
        <p:spPr>
          <a:xfrm>
            <a:off x="3597451" y="3509548"/>
            <a:ext cx="270749" cy="270732"/>
          </a:xfrm>
          <a:custGeom>
            <a:avLst/>
            <a:gdLst/>
            <a:ahLst/>
            <a:cxnLst/>
            <a:rect l="l" t="t" r="r" b="b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08" name="Google Shape;608;p38"/>
          <p:cNvGrpSpPr/>
          <p:nvPr/>
        </p:nvGrpSpPr>
        <p:grpSpPr>
          <a:xfrm>
            <a:off x="4022459" y="3513546"/>
            <a:ext cx="310205" cy="262683"/>
            <a:chOff x="5275975" y="4344850"/>
            <a:chExt cx="470150" cy="398125"/>
          </a:xfrm>
        </p:grpSpPr>
        <p:sp>
          <p:nvSpPr>
            <p:cNvPr id="609" name="Google Shape;609;p38"/>
            <p:cNvSpPr/>
            <p:nvPr/>
          </p:nvSpPr>
          <p:spPr>
            <a:xfrm>
              <a:off x="5661250" y="4690450"/>
              <a:ext cx="65950" cy="52525"/>
            </a:xfrm>
            <a:custGeom>
              <a:avLst/>
              <a:gdLst/>
              <a:ahLst/>
              <a:cxnLst/>
              <a:rect l="l" t="t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38"/>
            <p:cNvSpPr/>
            <p:nvPr/>
          </p:nvSpPr>
          <p:spPr>
            <a:xfrm>
              <a:off x="5294900" y="4690450"/>
              <a:ext cx="65950" cy="52525"/>
            </a:xfrm>
            <a:custGeom>
              <a:avLst/>
              <a:gdLst/>
              <a:ahLst/>
              <a:cxnLst/>
              <a:rect l="l" t="t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38"/>
            <p:cNvSpPr/>
            <p:nvPr/>
          </p:nvSpPr>
          <p:spPr>
            <a:xfrm>
              <a:off x="5275975" y="4344850"/>
              <a:ext cx="470150" cy="334025"/>
            </a:xfrm>
            <a:custGeom>
              <a:avLst/>
              <a:gdLst/>
              <a:ahLst/>
              <a:cxnLst/>
              <a:rect l="l" t="t" r="r" b="b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2" name="Google Shape;612;p38"/>
          <p:cNvSpPr/>
          <p:nvPr/>
        </p:nvSpPr>
        <p:spPr>
          <a:xfrm>
            <a:off x="4482941" y="3505523"/>
            <a:ext cx="278798" cy="278782"/>
          </a:xfrm>
          <a:custGeom>
            <a:avLst/>
            <a:gdLst/>
            <a:ahLst/>
            <a:cxnLst/>
            <a:rect l="l" t="t" r="r" b="b"/>
            <a:pathLst>
              <a:path w="16902" h="16901" extrusionOk="0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3" name="Google Shape;613;p38"/>
          <p:cNvGrpSpPr/>
          <p:nvPr/>
        </p:nvGrpSpPr>
        <p:grpSpPr>
          <a:xfrm>
            <a:off x="4924043" y="3492202"/>
            <a:ext cx="286056" cy="305372"/>
            <a:chOff x="6642425" y="4312500"/>
            <a:chExt cx="433550" cy="462825"/>
          </a:xfrm>
        </p:grpSpPr>
        <p:sp>
          <p:nvSpPr>
            <p:cNvPr id="614" name="Google Shape;614;p38"/>
            <p:cNvSpPr/>
            <p:nvPr/>
          </p:nvSpPr>
          <p:spPr>
            <a:xfrm>
              <a:off x="6642425" y="4687375"/>
              <a:ext cx="433550" cy="39125"/>
            </a:xfrm>
            <a:custGeom>
              <a:avLst/>
              <a:gdLst/>
              <a:ahLst/>
              <a:cxnLst/>
              <a:rect l="l" t="t" r="r" b="b"/>
              <a:pathLst>
                <a:path w="17342" h="156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8"/>
            <p:cNvSpPr/>
            <p:nvPr/>
          </p:nvSpPr>
          <p:spPr>
            <a:xfrm>
              <a:off x="6642425" y="4736225"/>
              <a:ext cx="433550" cy="39100"/>
            </a:xfrm>
            <a:custGeom>
              <a:avLst/>
              <a:gdLst/>
              <a:ahLst/>
              <a:cxnLst/>
              <a:rect l="l" t="t" r="r" b="b"/>
              <a:pathLst>
                <a:path w="17342" h="1564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8"/>
            <p:cNvSpPr/>
            <p:nvPr/>
          </p:nvSpPr>
          <p:spPr>
            <a:xfrm>
              <a:off x="6684575" y="4312500"/>
              <a:ext cx="349875" cy="377350"/>
            </a:xfrm>
            <a:custGeom>
              <a:avLst/>
              <a:gdLst/>
              <a:ahLst/>
              <a:cxnLst/>
              <a:rect l="l" t="t" r="r" b="b"/>
              <a:pathLst>
                <a:path w="13995" h="15094" extrusionOk="0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7" name="Google Shape;617;p38"/>
          <p:cNvSpPr/>
          <p:nvPr/>
        </p:nvSpPr>
        <p:spPr>
          <a:xfrm>
            <a:off x="880576" y="3981293"/>
            <a:ext cx="367410" cy="216761"/>
          </a:xfrm>
          <a:custGeom>
            <a:avLst/>
            <a:gdLst/>
            <a:ahLst/>
            <a:cxnLst/>
            <a:rect l="l" t="t" r="r" b="b"/>
            <a:pathLst>
              <a:path w="22274" h="13141" extrusionOk="0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8" name="Google Shape;618;p38"/>
          <p:cNvGrpSpPr/>
          <p:nvPr/>
        </p:nvGrpSpPr>
        <p:grpSpPr>
          <a:xfrm>
            <a:off x="1362376" y="3945418"/>
            <a:ext cx="293298" cy="288465"/>
            <a:chOff x="1244325" y="4999400"/>
            <a:chExt cx="444525" cy="437200"/>
          </a:xfrm>
        </p:grpSpPr>
        <p:sp>
          <p:nvSpPr>
            <p:cNvPr id="619" name="Google Shape;619;p38"/>
            <p:cNvSpPr/>
            <p:nvPr/>
          </p:nvSpPr>
          <p:spPr>
            <a:xfrm>
              <a:off x="1244325" y="5161200"/>
              <a:ext cx="374925" cy="222275"/>
            </a:xfrm>
            <a:custGeom>
              <a:avLst/>
              <a:gdLst/>
              <a:ahLst/>
              <a:cxnLst/>
              <a:rect l="l" t="t" r="r" b="b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8"/>
            <p:cNvSpPr/>
            <p:nvPr/>
          </p:nvSpPr>
          <p:spPr>
            <a:xfrm>
              <a:off x="1244325" y="5397500"/>
              <a:ext cx="444525" cy="39100"/>
            </a:xfrm>
            <a:custGeom>
              <a:avLst/>
              <a:gdLst/>
              <a:ahLst/>
              <a:cxnLst/>
              <a:rect l="l" t="t" r="r" b="b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8"/>
            <p:cNvSpPr/>
            <p:nvPr/>
          </p:nvSpPr>
          <p:spPr>
            <a:xfrm>
              <a:off x="1451925" y="4999400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8"/>
            <p:cNvSpPr/>
            <p:nvPr/>
          </p:nvSpPr>
          <p:spPr>
            <a:xfrm>
              <a:off x="1407975" y="4999400"/>
              <a:ext cx="31150" cy="129450"/>
            </a:xfrm>
            <a:custGeom>
              <a:avLst/>
              <a:gdLst/>
              <a:ahLst/>
              <a:cxnLst/>
              <a:rect l="l" t="t" r="r" b="b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8"/>
            <p:cNvSpPr/>
            <p:nvPr/>
          </p:nvSpPr>
          <p:spPr>
            <a:xfrm>
              <a:off x="1495900" y="4999400"/>
              <a:ext cx="30550" cy="129450"/>
            </a:xfrm>
            <a:custGeom>
              <a:avLst/>
              <a:gdLst/>
              <a:ahLst/>
              <a:cxnLst/>
              <a:rect l="l" t="t" r="r" b="b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4" name="Google Shape;624;p38"/>
          <p:cNvGrpSpPr/>
          <p:nvPr/>
        </p:nvGrpSpPr>
        <p:grpSpPr>
          <a:xfrm>
            <a:off x="1833325" y="3936148"/>
            <a:ext cx="240926" cy="306988"/>
            <a:chOff x="1958100" y="4985350"/>
            <a:chExt cx="365150" cy="465275"/>
          </a:xfrm>
        </p:grpSpPr>
        <p:sp>
          <p:nvSpPr>
            <p:cNvPr id="625" name="Google Shape;625;p38"/>
            <p:cNvSpPr/>
            <p:nvPr/>
          </p:nvSpPr>
          <p:spPr>
            <a:xfrm>
              <a:off x="1958100" y="4985350"/>
              <a:ext cx="365150" cy="465275"/>
            </a:xfrm>
            <a:custGeom>
              <a:avLst/>
              <a:gdLst/>
              <a:ahLst/>
              <a:cxnLst/>
              <a:rect l="l" t="t" r="r" b="b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8"/>
            <p:cNvSpPr/>
            <p:nvPr/>
          </p:nvSpPr>
          <p:spPr>
            <a:xfrm>
              <a:off x="1977625" y="5237525"/>
              <a:ext cx="113600" cy="213100"/>
            </a:xfrm>
            <a:custGeom>
              <a:avLst/>
              <a:gdLst/>
              <a:ahLst/>
              <a:cxnLst/>
              <a:rect l="l" t="t" r="r" b="b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8"/>
            <p:cNvSpPr/>
            <p:nvPr/>
          </p:nvSpPr>
          <p:spPr>
            <a:xfrm>
              <a:off x="2190125" y="5237525"/>
              <a:ext cx="113575" cy="213100"/>
            </a:xfrm>
            <a:custGeom>
              <a:avLst/>
              <a:gdLst/>
              <a:ahLst/>
              <a:cxnLst/>
              <a:rect l="l" t="t" r="r" b="b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8" name="Google Shape;628;p38"/>
          <p:cNvGrpSpPr/>
          <p:nvPr/>
        </p:nvGrpSpPr>
        <p:grpSpPr>
          <a:xfrm>
            <a:off x="2260348" y="3947827"/>
            <a:ext cx="276390" cy="284027"/>
            <a:chOff x="2605300" y="5003050"/>
            <a:chExt cx="418900" cy="430475"/>
          </a:xfrm>
        </p:grpSpPr>
        <p:sp>
          <p:nvSpPr>
            <p:cNvPr id="629" name="Google Shape;629;p38"/>
            <p:cNvSpPr/>
            <p:nvPr/>
          </p:nvSpPr>
          <p:spPr>
            <a:xfrm>
              <a:off x="2820225" y="5222250"/>
              <a:ext cx="202750" cy="211275"/>
            </a:xfrm>
            <a:custGeom>
              <a:avLst/>
              <a:gdLst/>
              <a:ahLst/>
              <a:cxnLst/>
              <a:rect l="l" t="t" r="r" b="b"/>
              <a:pathLst>
                <a:path w="8110" h="8451" extrusionOk="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8"/>
            <p:cNvSpPr/>
            <p:nvPr/>
          </p:nvSpPr>
          <p:spPr>
            <a:xfrm>
              <a:off x="2606525" y="5003050"/>
              <a:ext cx="203975" cy="208225"/>
            </a:xfrm>
            <a:custGeom>
              <a:avLst/>
              <a:gdLst/>
              <a:ahLst/>
              <a:cxnLst/>
              <a:rect l="l" t="t" r="r" b="b"/>
              <a:pathLst>
                <a:path w="8159" h="8329" extrusionOk="0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8"/>
            <p:cNvSpPr/>
            <p:nvPr/>
          </p:nvSpPr>
          <p:spPr>
            <a:xfrm>
              <a:off x="2605300" y="5008550"/>
              <a:ext cx="418900" cy="418875"/>
            </a:xfrm>
            <a:custGeom>
              <a:avLst/>
              <a:gdLst/>
              <a:ahLst/>
              <a:cxnLst/>
              <a:rect l="l" t="t" r="r" b="b"/>
              <a:pathLst>
                <a:path w="16756" h="16755" extrusionOk="0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2" name="Google Shape;632;p38"/>
          <p:cNvGrpSpPr/>
          <p:nvPr/>
        </p:nvGrpSpPr>
        <p:grpSpPr>
          <a:xfrm>
            <a:off x="2678116" y="3953880"/>
            <a:ext cx="330362" cy="271541"/>
            <a:chOff x="3238475" y="5012225"/>
            <a:chExt cx="500700" cy="411550"/>
          </a:xfrm>
        </p:grpSpPr>
        <p:sp>
          <p:nvSpPr>
            <p:cNvPr id="633" name="Google Shape;633;p38"/>
            <p:cNvSpPr/>
            <p:nvPr/>
          </p:nvSpPr>
          <p:spPr>
            <a:xfrm>
              <a:off x="3238475" y="5315050"/>
              <a:ext cx="500700" cy="108725"/>
            </a:xfrm>
            <a:custGeom>
              <a:avLst/>
              <a:gdLst/>
              <a:ahLst/>
              <a:cxnLst/>
              <a:rect l="l" t="t" r="r" b="b"/>
              <a:pathLst>
                <a:path w="20028" h="4349" extrusionOk="0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8"/>
            <p:cNvSpPr/>
            <p:nvPr/>
          </p:nvSpPr>
          <p:spPr>
            <a:xfrm>
              <a:off x="3282450" y="5160575"/>
              <a:ext cx="412750" cy="140475"/>
            </a:xfrm>
            <a:custGeom>
              <a:avLst/>
              <a:gdLst/>
              <a:ahLst/>
              <a:cxnLst/>
              <a:rect l="l" t="t" r="r" b="b"/>
              <a:pathLst>
                <a:path w="16510" h="5619" extrusionOk="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8"/>
            <p:cNvSpPr/>
            <p:nvPr/>
          </p:nvSpPr>
          <p:spPr>
            <a:xfrm>
              <a:off x="3473550" y="5012225"/>
              <a:ext cx="30550" cy="129450"/>
            </a:xfrm>
            <a:custGeom>
              <a:avLst/>
              <a:gdLst/>
              <a:ahLst/>
              <a:cxnLst/>
              <a:rect l="l" t="t" r="r" b="b"/>
              <a:pathLst>
                <a:path w="1222" h="5178" extrusionOk="0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8"/>
            <p:cNvSpPr/>
            <p:nvPr/>
          </p:nvSpPr>
          <p:spPr>
            <a:xfrm>
              <a:off x="3429575" y="5012225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8"/>
            <p:cNvSpPr/>
            <p:nvPr/>
          </p:nvSpPr>
          <p:spPr>
            <a:xfrm>
              <a:off x="3516900" y="5012225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8" name="Google Shape;638;p38"/>
          <p:cNvGrpSpPr/>
          <p:nvPr/>
        </p:nvGrpSpPr>
        <p:grpSpPr>
          <a:xfrm>
            <a:off x="3551510" y="3924866"/>
            <a:ext cx="362593" cy="329554"/>
            <a:chOff x="4562200" y="4968250"/>
            <a:chExt cx="549550" cy="499475"/>
          </a:xfrm>
        </p:grpSpPr>
        <p:sp>
          <p:nvSpPr>
            <p:cNvPr id="639" name="Google Shape;639;p38"/>
            <p:cNvSpPr/>
            <p:nvPr/>
          </p:nvSpPr>
          <p:spPr>
            <a:xfrm>
              <a:off x="4842450" y="5242400"/>
              <a:ext cx="213125" cy="225325"/>
            </a:xfrm>
            <a:custGeom>
              <a:avLst/>
              <a:gdLst/>
              <a:ahLst/>
              <a:cxnLst/>
              <a:rect l="l" t="t" r="r" b="b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8"/>
            <p:cNvSpPr/>
            <p:nvPr/>
          </p:nvSpPr>
          <p:spPr>
            <a:xfrm>
              <a:off x="4617775" y="5241800"/>
              <a:ext cx="212500" cy="225925"/>
            </a:xfrm>
            <a:custGeom>
              <a:avLst/>
              <a:gdLst/>
              <a:ahLst/>
              <a:cxnLst/>
              <a:rect l="l" t="t" r="r" b="b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8"/>
            <p:cNvSpPr/>
            <p:nvPr/>
          </p:nvSpPr>
          <p:spPr>
            <a:xfrm>
              <a:off x="4631200" y="4968250"/>
              <a:ext cx="411550" cy="236325"/>
            </a:xfrm>
            <a:custGeom>
              <a:avLst/>
              <a:gdLst/>
              <a:ahLst/>
              <a:cxnLst/>
              <a:rect l="l" t="t" r="r" b="b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8"/>
            <p:cNvSpPr/>
            <p:nvPr/>
          </p:nvSpPr>
          <p:spPr>
            <a:xfrm>
              <a:off x="4562200" y="5094025"/>
              <a:ext cx="274800" cy="226550"/>
            </a:xfrm>
            <a:custGeom>
              <a:avLst/>
              <a:gdLst/>
              <a:ahLst/>
              <a:cxnLst/>
              <a:rect l="l" t="t" r="r" b="b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8"/>
            <p:cNvSpPr/>
            <p:nvPr/>
          </p:nvSpPr>
          <p:spPr>
            <a:xfrm>
              <a:off x="4836975" y="5094025"/>
              <a:ext cx="274775" cy="226550"/>
            </a:xfrm>
            <a:custGeom>
              <a:avLst/>
              <a:gdLst/>
              <a:ahLst/>
              <a:cxnLst/>
              <a:rect l="l" t="t" r="r" b="b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4" name="Google Shape;644;p38"/>
          <p:cNvGrpSpPr/>
          <p:nvPr/>
        </p:nvGrpSpPr>
        <p:grpSpPr>
          <a:xfrm>
            <a:off x="3162360" y="3943406"/>
            <a:ext cx="251384" cy="292077"/>
            <a:chOff x="3972400" y="4996350"/>
            <a:chExt cx="381000" cy="442675"/>
          </a:xfrm>
        </p:grpSpPr>
        <p:sp>
          <p:nvSpPr>
            <p:cNvPr id="645" name="Google Shape;645;p38"/>
            <p:cNvSpPr/>
            <p:nvPr/>
          </p:nvSpPr>
          <p:spPr>
            <a:xfrm>
              <a:off x="4157400" y="4996350"/>
              <a:ext cx="86725" cy="103200"/>
            </a:xfrm>
            <a:custGeom>
              <a:avLst/>
              <a:gdLst/>
              <a:ahLst/>
              <a:cxnLst/>
              <a:rect l="l" t="t" r="r" b="b"/>
              <a:pathLst>
                <a:path w="3469" h="4128" extrusionOk="0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8"/>
            <p:cNvSpPr/>
            <p:nvPr/>
          </p:nvSpPr>
          <p:spPr>
            <a:xfrm>
              <a:off x="3972400" y="5048250"/>
              <a:ext cx="381000" cy="390775"/>
            </a:xfrm>
            <a:custGeom>
              <a:avLst/>
              <a:gdLst/>
              <a:ahLst/>
              <a:cxnLst/>
              <a:rect l="l" t="t" r="r" b="b"/>
              <a:pathLst>
                <a:path w="15240" h="15631" extrusionOk="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7" name="Google Shape;647;p38"/>
          <p:cNvGrpSpPr/>
          <p:nvPr/>
        </p:nvGrpSpPr>
        <p:grpSpPr>
          <a:xfrm>
            <a:off x="3999498" y="3918829"/>
            <a:ext cx="356144" cy="341628"/>
            <a:chOff x="5241175" y="4959100"/>
            <a:chExt cx="539775" cy="517775"/>
          </a:xfrm>
        </p:grpSpPr>
        <p:sp>
          <p:nvSpPr>
            <p:cNvPr id="648" name="Google Shape;648;p38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l" t="t" r="r" b="b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8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l" t="t" r="r" b="b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8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l" t="t" r="r" b="b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8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l" t="t" r="r" b="b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8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l" t="t" r="r" b="b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8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l" t="t" r="r" b="b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4" name="Google Shape;654;p38"/>
          <p:cNvSpPr/>
          <p:nvPr/>
        </p:nvSpPr>
        <p:spPr>
          <a:xfrm>
            <a:off x="4465621" y="4003050"/>
            <a:ext cx="313438" cy="173247"/>
          </a:xfrm>
          <a:custGeom>
            <a:avLst/>
            <a:gdLst/>
            <a:ahLst/>
            <a:cxnLst/>
            <a:rect l="l" t="t" r="r" b="b"/>
            <a:pathLst>
              <a:path w="19002" h="10503" extrusionOk="0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5" name="Google Shape;655;p38"/>
          <p:cNvGrpSpPr/>
          <p:nvPr/>
        </p:nvGrpSpPr>
        <p:grpSpPr>
          <a:xfrm>
            <a:off x="4952249" y="3969584"/>
            <a:ext cx="228439" cy="262683"/>
            <a:chOff x="6685175" y="5036025"/>
            <a:chExt cx="346225" cy="398125"/>
          </a:xfrm>
        </p:grpSpPr>
        <p:sp>
          <p:nvSpPr>
            <p:cNvPr id="656" name="Google Shape;656;p38"/>
            <p:cNvSpPr/>
            <p:nvPr/>
          </p:nvSpPr>
          <p:spPr>
            <a:xfrm>
              <a:off x="6743800" y="5036025"/>
              <a:ext cx="105650" cy="147775"/>
            </a:xfrm>
            <a:custGeom>
              <a:avLst/>
              <a:gdLst/>
              <a:ahLst/>
              <a:cxnLst/>
              <a:rect l="l" t="t" r="r" b="b"/>
              <a:pathLst>
                <a:path w="4226" h="5911" extrusionOk="0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8"/>
            <p:cNvSpPr/>
            <p:nvPr/>
          </p:nvSpPr>
          <p:spPr>
            <a:xfrm>
              <a:off x="6685175" y="5152025"/>
              <a:ext cx="84275" cy="117275"/>
            </a:xfrm>
            <a:custGeom>
              <a:avLst/>
              <a:gdLst/>
              <a:ahLst/>
              <a:cxnLst/>
              <a:rect l="l" t="t" r="r" b="b"/>
              <a:pathLst>
                <a:path w="3371" h="4691" extrusionOk="0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8"/>
            <p:cNvSpPr/>
            <p:nvPr/>
          </p:nvSpPr>
          <p:spPr>
            <a:xfrm>
              <a:off x="6871400" y="5038475"/>
              <a:ext cx="105650" cy="145325"/>
            </a:xfrm>
            <a:custGeom>
              <a:avLst/>
              <a:gdLst/>
              <a:ahLst/>
              <a:cxnLst/>
              <a:rect l="l" t="t" r="r" b="b"/>
              <a:pathLst>
                <a:path w="4226" h="5813" extrusionOk="0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8"/>
            <p:cNvSpPr/>
            <p:nvPr/>
          </p:nvSpPr>
          <p:spPr>
            <a:xfrm>
              <a:off x="6944050" y="5155700"/>
              <a:ext cx="87350" cy="116025"/>
            </a:xfrm>
            <a:custGeom>
              <a:avLst/>
              <a:gdLst/>
              <a:ahLst/>
              <a:cxnLst/>
              <a:rect l="l" t="t" r="r" b="b"/>
              <a:pathLst>
                <a:path w="3494" h="4641" extrusionOk="0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8"/>
            <p:cNvSpPr/>
            <p:nvPr/>
          </p:nvSpPr>
          <p:spPr>
            <a:xfrm>
              <a:off x="6727300" y="5185625"/>
              <a:ext cx="263800" cy="248525"/>
            </a:xfrm>
            <a:custGeom>
              <a:avLst/>
              <a:gdLst/>
              <a:ahLst/>
              <a:cxnLst/>
              <a:rect l="l" t="t" r="r" b="b"/>
              <a:pathLst>
                <a:path w="10552" h="9941" extrusionOk="0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1" name="Google Shape;661;p38"/>
          <p:cNvGrpSpPr/>
          <p:nvPr/>
        </p:nvGrpSpPr>
        <p:grpSpPr>
          <a:xfrm>
            <a:off x="5567668" y="2369449"/>
            <a:ext cx="432570" cy="421334"/>
            <a:chOff x="5926225" y="921350"/>
            <a:chExt cx="517800" cy="504350"/>
          </a:xfrm>
        </p:grpSpPr>
        <p:sp>
          <p:nvSpPr>
            <p:cNvPr id="662" name="Google Shape;662;p38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  <p:sp>
          <p:nvSpPr>
            <p:cNvPr id="663" name="Google Shape;663;p38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</p:grpSp>
      <p:sp>
        <p:nvSpPr>
          <p:cNvPr id="664" name="Google Shape;664;p38"/>
          <p:cNvSpPr/>
          <p:nvPr/>
        </p:nvSpPr>
        <p:spPr>
          <a:xfrm>
            <a:off x="5761588" y="2605506"/>
            <a:ext cx="400950" cy="226498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5" name="Google Shape;665;p38"/>
          <p:cNvGrpSpPr/>
          <p:nvPr/>
        </p:nvGrpSpPr>
        <p:grpSpPr>
          <a:xfrm>
            <a:off x="6452655" y="2348829"/>
            <a:ext cx="432570" cy="421334"/>
            <a:chOff x="5926225" y="921350"/>
            <a:chExt cx="517800" cy="504350"/>
          </a:xfrm>
        </p:grpSpPr>
        <p:sp>
          <p:nvSpPr>
            <p:cNvPr id="666" name="Google Shape;666;p38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9900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38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9900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8" name="Google Shape;668;p38"/>
          <p:cNvSpPr/>
          <p:nvPr/>
        </p:nvSpPr>
        <p:spPr>
          <a:xfrm>
            <a:off x="6646576" y="2584886"/>
            <a:ext cx="400950" cy="226498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9" name="Google Shape;669;p38"/>
          <p:cNvGrpSpPr/>
          <p:nvPr/>
        </p:nvGrpSpPr>
        <p:grpSpPr>
          <a:xfrm>
            <a:off x="5567935" y="3097871"/>
            <a:ext cx="1075937" cy="1047989"/>
            <a:chOff x="5926225" y="921350"/>
            <a:chExt cx="517800" cy="504350"/>
          </a:xfrm>
        </p:grpSpPr>
        <p:sp>
          <p:nvSpPr>
            <p:cNvPr id="670" name="Google Shape;670;p38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9900"/>
            </a:solidFill>
            <a:ln w="28575" cap="flat" cmpd="sng">
              <a:solidFill>
                <a:srgbClr val="FFE599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8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9900"/>
            </a:solidFill>
            <a:ln w="28575" cap="flat" cmpd="sng">
              <a:solidFill>
                <a:srgbClr val="FFE599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72" name="Google Shape;672;p38"/>
          <p:cNvSpPr/>
          <p:nvPr/>
        </p:nvSpPr>
        <p:spPr>
          <a:xfrm>
            <a:off x="6050248" y="3684968"/>
            <a:ext cx="997288" cy="563371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9525" cap="flat" cmpd="sng">
            <a:solidFill>
              <a:srgbClr val="FFFFF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3" name="Google Shape;673;p38"/>
          <p:cNvSpPr txBox="1"/>
          <p:nvPr/>
        </p:nvSpPr>
        <p:spPr>
          <a:xfrm>
            <a:off x="5456625" y="803925"/>
            <a:ext cx="2592000" cy="15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 b="1" dirty="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SlidesCarnival icons are editable shapes</a:t>
            </a:r>
            <a:r>
              <a:rPr lang="en" sz="900" dirty="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 </a:t>
            </a:r>
            <a:endParaRPr sz="9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 dirty="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This means that you can:</a:t>
            </a:r>
            <a:endParaRPr sz="9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Roboto Condensed"/>
              <a:buChar char="●"/>
            </a:pPr>
            <a:r>
              <a:rPr lang="en" sz="900" dirty="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Resize them without losing quality.</a:t>
            </a:r>
            <a:endParaRPr sz="9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Roboto Condensed"/>
              <a:buChar char="●"/>
            </a:pPr>
            <a:r>
              <a:rPr lang="en" sz="900" dirty="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Change fill color and opacity.</a:t>
            </a:r>
            <a:endParaRPr sz="9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Roboto Condensed"/>
              <a:buChar char="●"/>
            </a:pPr>
            <a:r>
              <a:rPr lang="en" sz="900" dirty="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Change line color, width and style.</a:t>
            </a:r>
            <a:endParaRPr sz="9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Isn’t that nice? :)</a:t>
            </a:r>
            <a:endParaRPr sz="9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Examples:</a:t>
            </a:r>
            <a:endParaRPr sz="9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674" name="Google Shape;674;p38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29</a:t>
            </a:fld>
            <a:endParaRPr/>
          </a:p>
        </p:txBody>
      </p:sp>
      <p:sp>
        <p:nvSpPr>
          <p:cNvPr id="287" name="Google Shape;510;p38"/>
          <p:cNvSpPr/>
          <p:nvPr/>
        </p:nvSpPr>
        <p:spPr>
          <a:xfrm>
            <a:off x="7572396" y="3571882"/>
            <a:ext cx="252209" cy="252209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8" name="Google Shape;436;p38"/>
          <p:cNvGrpSpPr/>
          <p:nvPr/>
        </p:nvGrpSpPr>
        <p:grpSpPr>
          <a:xfrm>
            <a:off x="4929190" y="857238"/>
            <a:ext cx="261875" cy="261479"/>
            <a:chOff x="6660750" y="298550"/>
            <a:chExt cx="396900" cy="396300"/>
          </a:xfrm>
        </p:grpSpPr>
        <p:sp>
          <p:nvSpPr>
            <p:cNvPr id="289" name="Google Shape;437;p38"/>
            <p:cNvSpPr/>
            <p:nvPr/>
          </p:nvSpPr>
          <p:spPr>
            <a:xfrm>
              <a:off x="6660750" y="298550"/>
              <a:ext cx="396900" cy="396300"/>
            </a:xfrm>
            <a:custGeom>
              <a:avLst/>
              <a:gdLst/>
              <a:ahLst/>
              <a:cxnLst/>
              <a:rect l="l" t="t" r="r" b="b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438;p38"/>
            <p:cNvSpPr/>
            <p:nvPr/>
          </p:nvSpPr>
          <p:spPr>
            <a:xfrm>
              <a:off x="6697400" y="335200"/>
              <a:ext cx="323625" cy="323025"/>
            </a:xfrm>
            <a:custGeom>
              <a:avLst/>
              <a:gdLst/>
              <a:ahLst/>
              <a:cxnLst/>
              <a:rect l="l" t="t" r="r" b="b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5"/>
          <p:cNvSpPr txBox="1">
            <a:spLocks noGrp="1"/>
          </p:cNvSpPr>
          <p:nvPr>
            <p:ph type="ctrTitle"/>
          </p:nvPr>
        </p:nvSpPr>
        <p:spPr>
          <a:xfrm>
            <a:off x="2214546" y="357172"/>
            <a:ext cx="4214842" cy="57150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200" b="0">
              <a:solidFill>
                <a:srgbClr val="3796BF"/>
              </a:solidFill>
            </a:endParaRPr>
          </a:p>
          <a:p>
            <a:pPr lvl="0"/>
            <a:r>
              <a:rPr lang="uk-UA" dirty="0" smtClean="0"/>
              <a:t>Мета проекту:</a:t>
            </a:r>
            <a:endParaRPr/>
          </a:p>
        </p:txBody>
      </p:sp>
      <p:sp>
        <p:nvSpPr>
          <p:cNvPr id="191" name="Google Shape;191;p15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  <p:graphicFrame>
        <p:nvGraphicFramePr>
          <p:cNvPr id="7" name="Схема 6"/>
          <p:cNvGraphicFramePr/>
          <p:nvPr/>
        </p:nvGraphicFramePr>
        <p:xfrm>
          <a:off x="3643306" y="428610"/>
          <a:ext cx="5286412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1" name="Google Shape;523;p38"/>
          <p:cNvGrpSpPr/>
          <p:nvPr/>
        </p:nvGrpSpPr>
        <p:grpSpPr>
          <a:xfrm>
            <a:off x="357158" y="4286262"/>
            <a:ext cx="562934" cy="470547"/>
            <a:chOff x="5975075" y="2327500"/>
            <a:chExt cx="420100" cy="388350"/>
          </a:xfrm>
        </p:grpSpPr>
        <p:sp>
          <p:nvSpPr>
            <p:cNvPr id="12" name="Google Shape;524;p38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l" t="t" r="r" b="b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525;p38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l" t="t" r="r" b="b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aphicFrame>
        <p:nvGraphicFramePr>
          <p:cNvPr id="14" name="Схема 13"/>
          <p:cNvGraphicFramePr/>
          <p:nvPr/>
        </p:nvGraphicFramePr>
        <p:xfrm>
          <a:off x="0" y="539750"/>
          <a:ext cx="5143504" cy="4603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5" name="Google Shape;493;p38"/>
          <p:cNvGrpSpPr/>
          <p:nvPr/>
        </p:nvGrpSpPr>
        <p:grpSpPr>
          <a:xfrm>
            <a:off x="7786710" y="500048"/>
            <a:ext cx="1140079" cy="1000132"/>
            <a:chOff x="5970800" y="1619250"/>
            <a:chExt cx="428650" cy="456725"/>
          </a:xfrm>
        </p:grpSpPr>
        <p:sp>
          <p:nvSpPr>
            <p:cNvPr id="16" name="Google Shape;494;p38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495;p38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496;p38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497;p38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498;p38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39"/>
          <p:cNvSpPr txBox="1"/>
          <p:nvPr/>
        </p:nvSpPr>
        <p:spPr>
          <a:xfrm>
            <a:off x="2087650" y="914275"/>
            <a:ext cx="6676800" cy="13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Now you can use any emoji as an icon!</a:t>
            </a:r>
            <a:endParaRPr>
              <a:solidFill>
                <a:srgbClr val="60789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And of course it resizes without losing quality and you can change the color.</a:t>
            </a:r>
            <a:endParaRPr>
              <a:solidFill>
                <a:srgbClr val="60789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0789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How? Follow Google instructions </a:t>
            </a:r>
            <a:r>
              <a:rPr lang="en" u="sng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  <a:hlinkClick r:id="rId3"/>
              </a:rPr>
              <a:t>https://twitter.com/googledocs/status/730087240156643328</a:t>
            </a:r>
            <a:endParaRPr>
              <a:solidFill>
                <a:srgbClr val="60789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0789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0789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60789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0789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680" name="Google Shape;680;p39"/>
          <p:cNvSpPr txBox="1"/>
          <p:nvPr/>
        </p:nvSpPr>
        <p:spPr>
          <a:xfrm>
            <a:off x="731900" y="2374250"/>
            <a:ext cx="7327500" cy="25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✋👆👉👍👤👦👧👨👩👪💃🏃💑❤😂😉😋😒😭👶😸🐟🍒🍔💣📌📖🔨🎃🎈🎨🏈🏰🌏🔌🔑</a:t>
            </a:r>
            <a:r>
              <a:rPr lang="en" sz="2400" dirty="0">
                <a:solidFill>
                  <a:srgbClr val="FFFFFF"/>
                </a:solidFill>
                <a:highlight>
                  <a:srgbClr val="607896"/>
                </a:highlight>
                <a:latin typeface="Roboto Condensed"/>
                <a:ea typeface="Roboto Condensed"/>
                <a:cs typeface="Roboto Condensed"/>
                <a:sym typeface="Roboto Condensed"/>
              </a:rPr>
              <a:t> and many more...</a:t>
            </a:r>
            <a:endParaRPr sz="2400">
              <a:solidFill>
                <a:srgbClr val="FFFFFF"/>
              </a:solidFill>
              <a:highlight>
                <a:srgbClr val="607896"/>
              </a:highlight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681" name="Google Shape;681;p39"/>
          <p:cNvSpPr txBox="1"/>
          <p:nvPr/>
        </p:nvSpPr>
        <p:spPr>
          <a:xfrm>
            <a:off x="572775" y="856414"/>
            <a:ext cx="1440600" cy="12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600">
                <a:solidFill>
                  <a:srgbClr val="FF9900"/>
                </a:solidFill>
              </a:rPr>
              <a:t>😉</a:t>
            </a:r>
            <a:endParaRPr sz="9600">
              <a:solidFill>
                <a:srgbClr val="FF9900"/>
              </a:solidFill>
            </a:endParaRPr>
          </a:p>
        </p:txBody>
      </p:sp>
      <p:sp>
        <p:nvSpPr>
          <p:cNvPr id="682" name="Google Shape;682;p39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30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9"/>
          <p:cNvSpPr txBox="1">
            <a:spLocks noGrp="1"/>
          </p:cNvSpPr>
          <p:nvPr>
            <p:ph type="title" idx="4294967295"/>
          </p:nvPr>
        </p:nvSpPr>
        <p:spPr>
          <a:xfrm>
            <a:off x="1031425" y="214297"/>
            <a:ext cx="6321000" cy="114300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4400" dirty="0" smtClean="0"/>
              <a:t>Завдання проекту</a:t>
            </a:r>
            <a:endParaRPr sz="4400"/>
          </a:p>
        </p:txBody>
      </p:sp>
      <p:sp>
        <p:nvSpPr>
          <p:cNvPr id="318" name="Google Shape;318;p29"/>
          <p:cNvSpPr txBox="1">
            <a:spLocks noGrp="1"/>
          </p:cNvSpPr>
          <p:nvPr>
            <p:ph type="body" idx="4294967295"/>
          </p:nvPr>
        </p:nvSpPr>
        <p:spPr>
          <a:xfrm>
            <a:off x="1031425" y="1500180"/>
            <a:ext cx="2037600" cy="18179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uk-UA" sz="1600" dirty="0" smtClean="0">
                <a:solidFill>
                  <a:schemeClr val="bg1"/>
                </a:solidFill>
              </a:rPr>
              <a:t>Знайомство учнів з новими формами проведення перерв та вільного часу</a:t>
            </a:r>
            <a:r>
              <a:rPr lang="en" sz="1600" dirty="0" smtClean="0">
                <a:solidFill>
                  <a:schemeClr val="bg1"/>
                </a:solidFill>
              </a:rPr>
              <a:t> </a:t>
            </a:r>
            <a:endParaRPr sz="1600">
              <a:solidFill>
                <a:schemeClr val="bg1"/>
              </a:solidFill>
            </a:endParaRPr>
          </a:p>
        </p:txBody>
      </p:sp>
      <p:sp>
        <p:nvSpPr>
          <p:cNvPr id="319" name="Google Shape;319;p29"/>
          <p:cNvSpPr txBox="1">
            <a:spLocks noGrp="1"/>
          </p:cNvSpPr>
          <p:nvPr>
            <p:ph type="body" idx="4294967295"/>
          </p:nvPr>
        </p:nvSpPr>
        <p:spPr>
          <a:xfrm>
            <a:off x="3173275" y="1500180"/>
            <a:ext cx="2037600" cy="18179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uk-UA" sz="1600" dirty="0" smtClean="0">
                <a:solidFill>
                  <a:schemeClr val="bg1"/>
                </a:solidFill>
              </a:rPr>
              <a:t>Створення та апробація «рухливого лабіринту» у межах школи</a:t>
            </a:r>
            <a:endParaRPr sz="1600">
              <a:solidFill>
                <a:schemeClr val="bg1"/>
              </a:solidFill>
            </a:endParaRPr>
          </a:p>
        </p:txBody>
      </p:sp>
      <p:sp>
        <p:nvSpPr>
          <p:cNvPr id="320" name="Google Shape;320;p29"/>
          <p:cNvSpPr txBox="1">
            <a:spLocks noGrp="1"/>
          </p:cNvSpPr>
          <p:nvPr>
            <p:ph type="body" idx="4294967295"/>
          </p:nvPr>
        </p:nvSpPr>
        <p:spPr>
          <a:xfrm>
            <a:off x="5315125" y="1428742"/>
            <a:ext cx="2037600" cy="188938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buNone/>
            </a:pPr>
            <a:r>
              <a:rPr lang="uk-UA" sz="1600" dirty="0" smtClean="0">
                <a:solidFill>
                  <a:schemeClr val="bg1"/>
                </a:solidFill>
              </a:rPr>
              <a:t>Проведення презентацій проекту у інших навчальних закладах</a:t>
            </a:r>
            <a:endParaRPr sz="1600">
              <a:solidFill>
                <a:schemeClr val="bg1"/>
              </a:solidFill>
            </a:endParaRPr>
          </a:p>
        </p:txBody>
      </p:sp>
      <p:sp>
        <p:nvSpPr>
          <p:cNvPr id="321" name="Google Shape;321;p29"/>
          <p:cNvSpPr txBox="1">
            <a:spLocks noGrp="1"/>
          </p:cNvSpPr>
          <p:nvPr>
            <p:ph type="body" idx="4294967295"/>
          </p:nvPr>
        </p:nvSpPr>
        <p:spPr>
          <a:xfrm>
            <a:off x="1031425" y="3202025"/>
            <a:ext cx="2037600" cy="14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uk-UA" sz="1600" dirty="0" smtClean="0">
                <a:solidFill>
                  <a:schemeClr val="bg1"/>
                </a:solidFill>
              </a:rPr>
              <a:t>Виховання здорового способу життя</a:t>
            </a:r>
            <a:endParaRPr sz="1600">
              <a:solidFill>
                <a:schemeClr val="bg1"/>
              </a:solidFill>
            </a:endParaRPr>
          </a:p>
        </p:txBody>
      </p:sp>
      <p:sp>
        <p:nvSpPr>
          <p:cNvPr id="322" name="Google Shape;322;p29"/>
          <p:cNvSpPr txBox="1">
            <a:spLocks noGrp="1"/>
          </p:cNvSpPr>
          <p:nvPr>
            <p:ph type="body" idx="4294967295"/>
          </p:nvPr>
        </p:nvSpPr>
        <p:spPr>
          <a:xfrm>
            <a:off x="3173275" y="3202025"/>
            <a:ext cx="2037600" cy="14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uk-UA" sz="1600" dirty="0" smtClean="0">
                <a:solidFill>
                  <a:schemeClr val="bg1"/>
                </a:solidFill>
              </a:rPr>
              <a:t>Підготовка інструкторів для впровадження ідеї</a:t>
            </a:r>
            <a:endParaRPr sz="1600">
              <a:solidFill>
                <a:schemeClr val="bg1"/>
              </a:solidFill>
            </a:endParaRPr>
          </a:p>
        </p:txBody>
      </p:sp>
      <p:sp>
        <p:nvSpPr>
          <p:cNvPr id="323" name="Google Shape;323;p29"/>
          <p:cNvSpPr txBox="1">
            <a:spLocks noGrp="1"/>
          </p:cNvSpPr>
          <p:nvPr>
            <p:ph type="body" idx="4294967295"/>
          </p:nvPr>
        </p:nvSpPr>
        <p:spPr>
          <a:xfrm>
            <a:off x="5315125" y="3202025"/>
            <a:ext cx="2037600" cy="14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uk-UA" sz="1600" dirty="0" smtClean="0">
                <a:solidFill>
                  <a:schemeClr val="bg1"/>
                </a:solidFill>
              </a:rPr>
              <a:t>Продовження роботи з розробки різних ідей у цьому напрямку</a:t>
            </a:r>
            <a:endParaRPr sz="1600">
              <a:solidFill>
                <a:schemeClr val="bg1"/>
              </a:solidFill>
            </a:endParaRPr>
          </a:p>
        </p:txBody>
      </p:sp>
      <p:sp>
        <p:nvSpPr>
          <p:cNvPr id="324" name="Google Shape;324;p29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  <p:grpSp>
        <p:nvGrpSpPr>
          <p:cNvPr id="10" name="Google Shape;476;p38"/>
          <p:cNvGrpSpPr/>
          <p:nvPr/>
        </p:nvGrpSpPr>
        <p:grpSpPr>
          <a:xfrm>
            <a:off x="1000100" y="3071816"/>
            <a:ext cx="290873" cy="290873"/>
            <a:chOff x="2594325" y="1627175"/>
            <a:chExt cx="440850" cy="440850"/>
          </a:xfrm>
        </p:grpSpPr>
        <p:sp>
          <p:nvSpPr>
            <p:cNvPr id="11" name="Google Shape;477;p38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l" t="t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478;p38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l" t="t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479;p3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l" t="t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" name="Google Shape;476;p38"/>
          <p:cNvGrpSpPr/>
          <p:nvPr/>
        </p:nvGrpSpPr>
        <p:grpSpPr>
          <a:xfrm>
            <a:off x="1000100" y="1428742"/>
            <a:ext cx="290873" cy="290873"/>
            <a:chOff x="2594325" y="1627175"/>
            <a:chExt cx="440850" cy="440850"/>
          </a:xfrm>
        </p:grpSpPr>
        <p:sp>
          <p:nvSpPr>
            <p:cNvPr id="15" name="Google Shape;477;p38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l" t="t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478;p38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l" t="t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479;p3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l" t="t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476;p38"/>
          <p:cNvGrpSpPr/>
          <p:nvPr/>
        </p:nvGrpSpPr>
        <p:grpSpPr>
          <a:xfrm>
            <a:off x="3214678" y="3071816"/>
            <a:ext cx="290873" cy="290873"/>
            <a:chOff x="2594325" y="1627175"/>
            <a:chExt cx="440850" cy="440850"/>
          </a:xfrm>
        </p:grpSpPr>
        <p:sp>
          <p:nvSpPr>
            <p:cNvPr id="19" name="Google Shape;477;p38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l" t="t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478;p38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l" t="t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479;p3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l" t="t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476;p38"/>
          <p:cNvGrpSpPr/>
          <p:nvPr/>
        </p:nvGrpSpPr>
        <p:grpSpPr>
          <a:xfrm>
            <a:off x="5286380" y="3071816"/>
            <a:ext cx="290873" cy="290873"/>
            <a:chOff x="2594325" y="1627175"/>
            <a:chExt cx="440850" cy="440850"/>
          </a:xfrm>
        </p:grpSpPr>
        <p:sp>
          <p:nvSpPr>
            <p:cNvPr id="23" name="Google Shape;477;p38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l" t="t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478;p38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l" t="t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479;p3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l" t="t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476;p38"/>
          <p:cNvGrpSpPr/>
          <p:nvPr/>
        </p:nvGrpSpPr>
        <p:grpSpPr>
          <a:xfrm>
            <a:off x="5286380" y="1357304"/>
            <a:ext cx="290873" cy="290873"/>
            <a:chOff x="2594325" y="1627175"/>
            <a:chExt cx="440850" cy="440850"/>
          </a:xfrm>
        </p:grpSpPr>
        <p:sp>
          <p:nvSpPr>
            <p:cNvPr id="27" name="Google Shape;477;p38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l" t="t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478;p38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l" t="t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479;p3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l" t="t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" name="Google Shape;476;p38"/>
          <p:cNvGrpSpPr/>
          <p:nvPr/>
        </p:nvGrpSpPr>
        <p:grpSpPr>
          <a:xfrm>
            <a:off x="3214678" y="1428742"/>
            <a:ext cx="290873" cy="290873"/>
            <a:chOff x="2594325" y="1627175"/>
            <a:chExt cx="440850" cy="440850"/>
          </a:xfrm>
        </p:grpSpPr>
        <p:sp>
          <p:nvSpPr>
            <p:cNvPr id="35" name="Google Shape;477;p38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l" t="t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78;p38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l" t="t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79;p3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l" t="t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2531" name="Picture 3" descr="C:\Users\user\Desktop\Новая папка\image-0-02-05-3b0e2a774413e58bbc0a5a9b82293d3e852d9808d73b8087ae53a8f6c3e9fbc1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85862" y="0"/>
            <a:ext cx="2258138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C:\Users\user\Desktop\Новая папка\загружено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14824"/>
            <a:ext cx="2639395" cy="928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4"/>
          <p:cNvSpPr txBox="1">
            <a:spLocks noGrp="1"/>
          </p:cNvSpPr>
          <p:nvPr>
            <p:ph type="ctrTitle" idx="4294967295"/>
          </p:nvPr>
        </p:nvSpPr>
        <p:spPr>
          <a:xfrm>
            <a:off x="2214546" y="285734"/>
            <a:ext cx="3395454" cy="50006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800" dirty="0" smtClean="0">
                <a:solidFill>
                  <a:srgbClr val="FF9900"/>
                </a:solidFill>
              </a:rPr>
              <a:t>Етапи реалізації:</a:t>
            </a:r>
            <a:endParaRPr sz="2800">
              <a:solidFill>
                <a:srgbClr val="FF9900"/>
              </a:solidFill>
            </a:endParaRPr>
          </a:p>
        </p:txBody>
      </p:sp>
      <p:pic>
        <p:nvPicPr>
          <p:cNvPr id="183" name="Google Shape;183;p14" descr="photo-1434030216411-0b793f4b4173.jpg"/>
          <p:cNvPicPr preferRelativeResize="0"/>
          <p:nvPr/>
        </p:nvPicPr>
        <p:blipFill rotWithShape="1">
          <a:blip r:embed="rId3">
            <a:alphaModFix/>
          </a:blip>
          <a:srcRect l="18591" r="15761"/>
          <a:stretch/>
        </p:blipFill>
        <p:spPr>
          <a:xfrm>
            <a:off x="5767475" y="0"/>
            <a:ext cx="3376525" cy="514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" name="Google Shape;184;p14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id="53249" name="Picture 1" descr="C:\Users\user\Desktop\Новая папка\2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357436"/>
            <a:ext cx="1528954" cy="2786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7" name="Схема 6"/>
          <p:cNvGraphicFramePr/>
          <p:nvPr/>
        </p:nvGraphicFramePr>
        <p:xfrm>
          <a:off x="642910" y="714362"/>
          <a:ext cx="5500726" cy="407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0"/>
            <a:ext cx="6215074" cy="785800"/>
          </a:xfrm>
        </p:spPr>
        <p:txBody>
          <a:bodyPr/>
          <a:lstStyle/>
          <a:p>
            <a:r>
              <a:rPr lang="uk-UA" dirty="0" smtClean="0"/>
              <a:t>Календарний план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14479" y="-7877409"/>
          <a:ext cx="7429520" cy="4064003"/>
        </p:xfrm>
        <a:graphic>
          <a:graphicData uri="http://schemas.openxmlformats.org/drawingml/2006/table">
            <a:tbl>
              <a:tblPr/>
              <a:tblGrid>
                <a:gridCol w="4240409"/>
                <a:gridCol w="1009180"/>
                <a:gridCol w="261993"/>
                <a:gridCol w="1917938"/>
              </a:tblGrid>
              <a:tr h="18883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Заходи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Терміни виконання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Відповідальні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62">
                <a:tc gridSpan="4"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 b="1">
                          <a:latin typeface="Times New Roman"/>
                          <a:ea typeface="Calibri"/>
                          <a:cs typeface="Times New Roman"/>
                        </a:rPr>
                        <a:t>І етап – підготовчий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490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 Обговорення ідеї проекту, узгодження загальних питань з адміністрацією навчального закладу, учнями та батьками. Визначення актуальності питань проекту.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gridSpan="2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Вересень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креативна група учнів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Редькіна А.С.,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Нодь Т.В., 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Осьмина Н.О.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182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Первинна презентація ідей проекту для створення креативної групи (учні, вчителі, батьки). Створення кола однодумців.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778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Проведення круглого столу щодо визначення цілей, часу здійснення проекту та потрібних ресурсів.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52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Проведення мозкового штурму щодо планування роботи креативної групи.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52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Колективне обговорення запланованої діяльності. Корегування роботи. 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56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Розподіл доручень.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62">
                <a:tc gridSpan="4"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 b="1">
                          <a:latin typeface="Times New Roman"/>
                          <a:ea typeface="Calibri"/>
                          <a:cs typeface="Times New Roman"/>
                        </a:rPr>
                        <a:t>ІІ етап – опрацювання матеріалів до роботи та залучення громадськості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7047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Аналіз досвіду з цього питання за допомогою Інтернет - ресурсів та обміну досвідом в навчальних закладах України. Створення «банку пропозицій».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жовтень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креативна група учнів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7047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Узгодження маршрутів та завдань з адміністрацією, медичним персоналом, вчителями, технічним персоналом, креативною групою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Редькіна А.С.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778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Обмірковування прокладання </a:t>
                      </a:r>
                      <a:r>
                        <a:rPr lang="uk-UA" sz="200">
                          <a:solidFill>
                            <a:srgbClr val="21212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«рухливого лабіринту» та його форм із урахуванням віку учнів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креативна група учнів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30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Підготовка анкетування щодо подальшої роботи на загальношкільних та батьківських зборах.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креативна група учнів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Times New Roman"/>
                        </a:rPr>
                        <a:t>Редькіна А.С.,</a:t>
                      </a:r>
                      <a:endParaRPr lang="ru-RU" sz="200">
                        <a:latin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Times New Roman"/>
                        </a:rPr>
                        <a:t>Нодь Т.В., </a:t>
                      </a:r>
                      <a:endParaRPr lang="ru-RU" sz="200">
                        <a:latin typeface="Calibri"/>
                      </a:endParaRPr>
                    </a:p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Осьмина Н.О.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262">
                <a:tc gridSpan="4"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 b="1">
                          <a:latin typeface="Times New Roman"/>
                          <a:ea typeface="Calibri"/>
                          <a:cs typeface="Times New Roman"/>
                        </a:rPr>
                        <a:t>ІІІ етап – організаційний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30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Проведення та аналіз анкетування на батьківських зборах на зборах класних колективів.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листопад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креативна група учнів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Times New Roman"/>
                        </a:rPr>
                        <a:t>Редькіна А.С.,</a:t>
                      </a:r>
                      <a:endParaRPr lang="ru-RU" sz="200">
                        <a:latin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Times New Roman"/>
                        </a:rPr>
                        <a:t>Нодь Т.В., </a:t>
                      </a:r>
                      <a:endParaRPr lang="ru-RU" sz="200">
                        <a:latin typeface="Calibri"/>
                      </a:endParaRPr>
                    </a:p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Осьмина Н.О.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52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Підготовка інструкторів серед учнів 7-А класу.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креативна група учнів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52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Придбання матеріалів для реалізації проекту.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креативна група учнів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52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Створення загального макету </a:t>
                      </a:r>
                      <a:r>
                        <a:rPr lang="uk-UA" sz="200">
                          <a:solidFill>
                            <a:srgbClr val="21212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«рухливого лабіринту».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креативна група учнів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262">
                <a:tc gridSpan="4"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 b="1">
                          <a:latin typeface="Times New Roman"/>
                          <a:ea typeface="Calibri"/>
                          <a:cs typeface="Times New Roman"/>
                        </a:rPr>
                        <a:t>І</a:t>
                      </a:r>
                      <a:r>
                        <a:rPr lang="en-US" sz="200" b="1">
                          <a:latin typeface="Times New Roman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uk-UA" sz="200" b="1">
                          <a:latin typeface="Times New Roman"/>
                          <a:ea typeface="Calibri"/>
                          <a:cs typeface="Times New Roman"/>
                        </a:rPr>
                        <a:t> етап – етап діяльності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52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Реалізація поставлених завдань у І, ІІ та ІІІ етапах.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грудень-січень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креативна група учнів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52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Проведення інструктажів.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креативна група учнів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52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Створення та апробація </a:t>
                      </a:r>
                      <a:r>
                        <a:rPr lang="uk-UA" sz="200">
                          <a:solidFill>
                            <a:srgbClr val="21212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«рухливого лабіринту» у приміщеннях закладу.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креативна група учнів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9167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Продовження розробки за напрямком І-ІІІ етапів для прокладання лабіринтів на  відкритому просторі на пришкільній території та тематичних майданчиків.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креативна група учнів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262">
                <a:tc gridSpan="4"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" b="1">
                          <a:latin typeface="Times New Roman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uk-UA" sz="200" b="1">
                          <a:latin typeface="Times New Roman"/>
                          <a:ea typeface="Calibri"/>
                          <a:cs typeface="Times New Roman"/>
                        </a:rPr>
                        <a:t> етап – презентація й оцінювання результативності проекту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52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Упорядкування перших результатів реалізації проекту.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лютий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креативна група учнів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30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Проведення анкетування.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лютий-травень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креативна група учнів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7047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Участь у конкурсі учнівських проектів «Марафон унікальних справ-2019».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січень-лютий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креативна група учнів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778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Проведення презентацій проекту у інших навчальних закладах, обговорення з громадськістю.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травень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креативна група учнів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30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Визначення можливостей подальшого розвитку діяльності для прокладання лабіринтів на  відкритому просторі на пришкільній території та тематичних майданчиків.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>
                          <a:latin typeface="Times New Roman"/>
                          <a:ea typeface="Calibri"/>
                          <a:cs typeface="Times New Roman"/>
                        </a:rPr>
                        <a:t>травень</a:t>
                      </a:r>
                      <a:endParaRPr lang="ru-RU" sz="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" dirty="0">
                          <a:latin typeface="Times New Roman"/>
                          <a:ea typeface="Calibri"/>
                          <a:cs typeface="Times New Roman"/>
                        </a:rPr>
                        <a:t>креативна група учнів</a:t>
                      </a:r>
                      <a:endParaRPr lang="ru-RU" sz="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56" marR="10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481" name="Picture 1" descr="C:\Users\user\Desktop\Новая папка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642924"/>
            <a:ext cx="7215238" cy="4315190"/>
          </a:xfrm>
          <a:prstGeom prst="rect">
            <a:avLst/>
          </a:prstGeom>
          <a:noFill/>
        </p:spPr>
      </p:pic>
      <p:grpSp>
        <p:nvGrpSpPr>
          <p:cNvPr id="5" name="Google Shape;390;p38"/>
          <p:cNvGrpSpPr/>
          <p:nvPr/>
        </p:nvGrpSpPr>
        <p:grpSpPr>
          <a:xfrm>
            <a:off x="642910" y="3214692"/>
            <a:ext cx="1000132" cy="1071570"/>
            <a:chOff x="584925" y="238125"/>
            <a:chExt cx="415200" cy="525100"/>
          </a:xfrm>
        </p:grpSpPr>
        <p:sp>
          <p:nvSpPr>
            <p:cNvPr id="6" name="Google Shape;391;p38"/>
            <p:cNvSpPr/>
            <p:nvPr/>
          </p:nvSpPr>
          <p:spPr>
            <a:xfrm>
              <a:off x="621550" y="2991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392;p38"/>
            <p:cNvSpPr/>
            <p:nvPr/>
          </p:nvSpPr>
          <p:spPr>
            <a:xfrm>
              <a:off x="633750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393;p38"/>
            <p:cNvSpPr/>
            <p:nvPr/>
          </p:nvSpPr>
          <p:spPr>
            <a:xfrm>
              <a:off x="716800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394;p38"/>
            <p:cNvSpPr/>
            <p:nvPr/>
          </p:nvSpPr>
          <p:spPr>
            <a:xfrm>
              <a:off x="799825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395;p38"/>
            <p:cNvSpPr/>
            <p:nvPr/>
          </p:nvSpPr>
          <p:spPr>
            <a:xfrm>
              <a:off x="882875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396;p38"/>
            <p:cNvSpPr/>
            <p:nvPr/>
          </p:nvSpPr>
          <p:spPr>
            <a:xfrm>
              <a:off x="584925" y="26132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" name="Google Shape;473;p38"/>
          <p:cNvGrpSpPr/>
          <p:nvPr/>
        </p:nvGrpSpPr>
        <p:grpSpPr>
          <a:xfrm>
            <a:off x="1857356" y="1857370"/>
            <a:ext cx="288465" cy="288465"/>
            <a:chOff x="1922075" y="1629000"/>
            <a:chExt cx="437200" cy="437200"/>
          </a:xfrm>
        </p:grpSpPr>
        <p:sp>
          <p:nvSpPr>
            <p:cNvPr id="13" name="Google Shape;474;p38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l" t="t" r="r" b="b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475;p38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l" t="t" r="r" b="b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" name="Google Shape;473;p38"/>
          <p:cNvGrpSpPr/>
          <p:nvPr/>
        </p:nvGrpSpPr>
        <p:grpSpPr>
          <a:xfrm rot="10800000">
            <a:off x="0" y="2786064"/>
            <a:ext cx="785817" cy="857256"/>
            <a:chOff x="1922075" y="1629000"/>
            <a:chExt cx="437200" cy="437200"/>
          </a:xfrm>
        </p:grpSpPr>
        <p:sp>
          <p:nvSpPr>
            <p:cNvPr id="16" name="Google Shape;474;p38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l" t="t" r="r" b="b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475;p38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l" t="t" r="r" b="b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" name="Google Shape;436;p38"/>
          <p:cNvGrpSpPr/>
          <p:nvPr/>
        </p:nvGrpSpPr>
        <p:grpSpPr>
          <a:xfrm>
            <a:off x="214282" y="428610"/>
            <a:ext cx="928694" cy="928694"/>
            <a:chOff x="6660750" y="298550"/>
            <a:chExt cx="396900" cy="396300"/>
          </a:xfrm>
        </p:grpSpPr>
        <p:sp>
          <p:nvSpPr>
            <p:cNvPr id="25" name="Google Shape;437;p38"/>
            <p:cNvSpPr/>
            <p:nvPr/>
          </p:nvSpPr>
          <p:spPr>
            <a:xfrm>
              <a:off x="6660750" y="298550"/>
              <a:ext cx="396900" cy="396300"/>
            </a:xfrm>
            <a:custGeom>
              <a:avLst/>
              <a:gdLst/>
              <a:ahLst/>
              <a:cxnLst/>
              <a:rect l="l" t="t" r="r" b="b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438;p38"/>
            <p:cNvSpPr/>
            <p:nvPr/>
          </p:nvSpPr>
          <p:spPr>
            <a:xfrm>
              <a:off x="6697400" y="335200"/>
              <a:ext cx="323625" cy="323025"/>
            </a:xfrm>
            <a:custGeom>
              <a:avLst/>
              <a:gdLst/>
              <a:ahLst/>
              <a:cxnLst/>
              <a:rect l="l" t="t" r="r" b="b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3"/>
          <p:cNvSpPr txBox="1">
            <a:spLocks noGrp="1"/>
          </p:cNvSpPr>
          <p:nvPr>
            <p:ph type="title"/>
          </p:nvPr>
        </p:nvSpPr>
        <p:spPr>
          <a:xfrm>
            <a:off x="2428860" y="285734"/>
            <a:ext cx="6500858" cy="64294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dirty="0" err="1" smtClean="0"/>
              <a:t>Реалізатори</a:t>
            </a:r>
            <a:r>
              <a:rPr lang="uk-UA" dirty="0" smtClean="0"/>
              <a:t> проекту:</a:t>
            </a:r>
            <a:endParaRPr/>
          </a:p>
        </p:txBody>
      </p:sp>
      <p:sp>
        <p:nvSpPr>
          <p:cNvPr id="261" name="Google Shape;261;p23"/>
          <p:cNvSpPr/>
          <p:nvPr/>
        </p:nvSpPr>
        <p:spPr>
          <a:xfrm>
            <a:off x="214282" y="1857370"/>
            <a:ext cx="2214578" cy="1357322"/>
          </a:xfrm>
          <a:prstGeom prst="ellipse">
            <a:avLst/>
          </a:prstGeom>
          <a:noFill/>
          <a:ln w="38100" cap="flat" cmpd="sng">
            <a:solidFill>
              <a:srgbClr val="81D1E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 dirty="0" smtClean="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Вчителі</a:t>
            </a:r>
            <a:endParaRPr sz="2400">
              <a:solidFill>
                <a:srgbClr val="60789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62" name="Google Shape;262;p23"/>
          <p:cNvSpPr/>
          <p:nvPr/>
        </p:nvSpPr>
        <p:spPr>
          <a:xfrm>
            <a:off x="6357950" y="1714494"/>
            <a:ext cx="2500330" cy="1428760"/>
          </a:xfrm>
          <a:prstGeom prst="ellipse">
            <a:avLst/>
          </a:prstGeom>
          <a:noFill/>
          <a:ln w="38100" cap="flat" cmpd="sng">
            <a:solidFill>
              <a:srgbClr val="81D1E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 dirty="0" smtClean="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Батьки</a:t>
            </a:r>
            <a:endParaRPr sz="2400">
              <a:solidFill>
                <a:srgbClr val="60789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63" name="Google Shape;263;p23"/>
          <p:cNvSpPr/>
          <p:nvPr/>
        </p:nvSpPr>
        <p:spPr>
          <a:xfrm>
            <a:off x="1571604" y="3357568"/>
            <a:ext cx="5643602" cy="1643073"/>
          </a:xfrm>
          <a:prstGeom prst="ellipse">
            <a:avLst/>
          </a:prstGeom>
          <a:noFill/>
          <a:ln w="15240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3200" dirty="0" smtClean="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Креативна група учнів</a:t>
            </a:r>
            <a:endParaRPr sz="3200">
              <a:solidFill>
                <a:srgbClr val="607896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64" name="Google Shape;264;p23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/>
          </a:p>
        </p:txBody>
      </p:sp>
      <p:pic>
        <p:nvPicPr>
          <p:cNvPr id="34817" name="Picture 1" descr="C:\Users\user\Desktop\Новая папка\igri-s-detmi-leto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857238"/>
            <a:ext cx="2833694" cy="2833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6"/>
          <p:cNvSpPr txBox="1">
            <a:spLocks noGrp="1"/>
          </p:cNvSpPr>
          <p:nvPr>
            <p:ph type="body" idx="1"/>
          </p:nvPr>
        </p:nvSpPr>
        <p:spPr>
          <a:xfrm>
            <a:off x="2822774" y="428610"/>
            <a:ext cx="5606877" cy="57150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uk-UA" sz="4000" dirty="0" smtClean="0"/>
              <a:t>Ресурси:</a:t>
            </a:r>
            <a:endParaRPr sz="4000"/>
          </a:p>
        </p:txBody>
      </p:sp>
      <p:sp>
        <p:nvSpPr>
          <p:cNvPr id="197" name="Google Shape;197;p16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/>
          </a:p>
        </p:txBody>
      </p: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8616461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uk-UA" dirty="0" smtClean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swald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uk-UA" sz="1600" dirty="0" smtClean="0">
              <a:solidFill>
                <a:schemeClr val="tx1"/>
              </a:solidFill>
              <a:latin typeface="Oswald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swald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swald"/>
                <a:ea typeface="Calibri" pitchFamily="34" charset="0"/>
                <a:cs typeface="Times New Roman" pitchFamily="18" charset="0"/>
              </a:rPr>
              <a:t>Людські: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swald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swald"/>
                <a:ea typeface="Calibri" pitchFamily="34" charset="0"/>
                <a:cs typeface="Times New Roman" pitchFamily="18" charset="0"/>
              </a:rPr>
              <a:t>адміністрація школи;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swald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swald"/>
                <a:ea typeface="Calibri" pitchFamily="34" charset="0"/>
                <a:cs typeface="Times New Roman" pitchFamily="18" charset="0"/>
              </a:rPr>
              <a:t>педагоги;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swald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swald"/>
                <a:ea typeface="Calibri" pitchFamily="34" charset="0"/>
                <a:cs typeface="Times New Roman" pitchFamily="18" charset="0"/>
              </a:rPr>
              <a:t>батьки учнів;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swald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swald"/>
                <a:ea typeface="Calibri" pitchFamily="34" charset="0"/>
                <a:cs typeface="Times New Roman" pitchFamily="18" charset="0"/>
              </a:rPr>
              <a:t>учні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Oswald"/>
                <a:ea typeface="Calibri" pitchFamily="34" charset="0"/>
                <a:cs typeface="Times New Roman" pitchFamily="18" charset="0"/>
              </a:rPr>
              <a:t>КЗ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swald"/>
                <a:ea typeface="Calibri" pitchFamily="34" charset="0"/>
                <a:cs typeface="Times New Roman" pitchFamily="18" charset="0"/>
              </a:rPr>
              <a:t> «ХЗОШ № 135 ім. К.Ф.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Oswald"/>
                <a:ea typeface="Calibri" pitchFamily="34" charset="0"/>
                <a:cs typeface="Times New Roman" pitchFamily="18" charset="0"/>
              </a:rPr>
              <a:t>Ольшанського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swald"/>
                <a:ea typeface="Calibri" pitchFamily="34" charset="0"/>
                <a:cs typeface="Times New Roman" pitchFamily="18" charset="0"/>
              </a:rPr>
              <a:t>»;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swald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swald"/>
                <a:ea typeface="Calibri" pitchFamily="34" charset="0"/>
                <a:cs typeface="Times New Roman" pitchFamily="18" charset="0"/>
              </a:rPr>
              <a:t>інструктори;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swald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swald"/>
                <a:ea typeface="Calibri" pitchFamily="34" charset="0"/>
                <a:cs typeface="Times New Roman" pitchFamily="18" charset="0"/>
              </a:rPr>
              <a:t>класний керівник;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swald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swald"/>
                <a:ea typeface="Calibri" pitchFamily="34" charset="0"/>
                <a:cs typeface="Times New Roman" pitchFamily="18" charset="0"/>
              </a:rPr>
              <a:t>медичний працівник, психолог, технічний персонал.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swald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swald"/>
                <a:ea typeface="Calibri" pitchFamily="34" charset="0"/>
                <a:cs typeface="Times New Roman" pitchFamily="18" charset="0"/>
              </a:rPr>
              <a:t>Соціальні мережі у якості реклами та просування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swald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swald"/>
                <a:ea typeface="Calibri" pitchFamily="34" charset="0"/>
                <a:cs typeface="Times New Roman" pitchFamily="18" charset="0"/>
              </a:rPr>
              <a:t>Фінансові:батьківські кошти.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swald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swald"/>
                <a:ea typeface="Calibri" pitchFamily="34" charset="0"/>
                <a:cs typeface="Times New Roman" pitchFamily="18" charset="0"/>
              </a:rPr>
              <a:t> Обладнання: 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swald"/>
                <a:ea typeface="Calibri" pitchFamily="34" charset="0"/>
                <a:cs typeface="Times New Roman" pitchFamily="18" charset="0"/>
              </a:rPr>
              <a:t>фарби, пензлики, крейда, самоклеюча плівка, кольорова клейка стрічка,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600" dirty="0" smtClean="0">
                <a:solidFill>
                  <a:schemeClr val="tx1"/>
                </a:solidFill>
                <a:latin typeface="Oswald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swald"/>
                <a:ea typeface="Calibri" pitchFamily="34" charset="0"/>
                <a:cs typeface="Times New Roman" pitchFamily="18" charset="0"/>
              </a:rPr>
              <a:t>картон, макети, фотоапаратура, екран, мультимедійна установка, ноутбук.</a:t>
            </a: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swald"/>
              <a:cs typeface="Arial" pitchFamily="34" charset="0"/>
            </a:endParaRPr>
          </a:p>
        </p:txBody>
      </p:sp>
      <p:pic>
        <p:nvPicPr>
          <p:cNvPr id="49155" name="Picture 3" descr="C:\Users\user\Desktop\Новая папка\image-0-02-04-300156f7cc7a6322f37892e77d35f1eea789609585827cfa191ebd60486848d0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42" y="1214428"/>
            <a:ext cx="3905277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8"/>
          <p:cNvSpPr txBox="1">
            <a:spLocks noGrp="1"/>
          </p:cNvSpPr>
          <p:nvPr>
            <p:ph type="ctrTitle" idx="4294967295"/>
          </p:nvPr>
        </p:nvSpPr>
        <p:spPr>
          <a:xfrm>
            <a:off x="2214546" y="285734"/>
            <a:ext cx="5786478" cy="50006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4800" dirty="0" smtClean="0">
                <a:solidFill>
                  <a:srgbClr val="81D1EC"/>
                </a:solidFill>
              </a:rPr>
              <a:t>Оцінка діяльності</a:t>
            </a:r>
            <a:endParaRPr sz="4800">
              <a:solidFill>
                <a:srgbClr val="81D1EC"/>
              </a:solidFill>
            </a:endParaRPr>
          </a:p>
        </p:txBody>
      </p:sp>
      <p:sp>
        <p:nvSpPr>
          <p:cNvPr id="211" name="Google Shape;211;p18"/>
          <p:cNvSpPr/>
          <p:nvPr/>
        </p:nvSpPr>
        <p:spPr>
          <a:xfrm>
            <a:off x="5858742" y="2615556"/>
            <a:ext cx="282133" cy="269390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2" name="Google Shape;212;p18"/>
          <p:cNvGrpSpPr/>
          <p:nvPr/>
        </p:nvGrpSpPr>
        <p:grpSpPr>
          <a:xfrm>
            <a:off x="7786710" y="1214428"/>
            <a:ext cx="1208686" cy="1209005"/>
            <a:chOff x="6654650" y="3665275"/>
            <a:chExt cx="409100" cy="409125"/>
          </a:xfrm>
        </p:grpSpPr>
        <p:sp>
          <p:nvSpPr>
            <p:cNvPr id="213" name="Google Shape;213;p18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l" t="t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4BB5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18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l" t="t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4BB5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5" name="Google Shape;215;p18"/>
          <p:cNvGrpSpPr/>
          <p:nvPr/>
        </p:nvGrpSpPr>
        <p:grpSpPr>
          <a:xfrm rot="1057032">
            <a:off x="6531515" y="2816743"/>
            <a:ext cx="798554" cy="798615"/>
            <a:chOff x="570875" y="4322250"/>
            <a:chExt cx="443300" cy="443325"/>
          </a:xfrm>
        </p:grpSpPr>
        <p:sp>
          <p:nvSpPr>
            <p:cNvPr id="216" name="Google Shape;216;p18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379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18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379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18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379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18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379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0" name="Google Shape;220;p18"/>
          <p:cNvSpPr/>
          <p:nvPr/>
        </p:nvSpPr>
        <p:spPr>
          <a:xfrm rot="2466689">
            <a:off x="4433324" y="1337125"/>
            <a:ext cx="392001" cy="374296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18"/>
          <p:cNvSpPr/>
          <p:nvPr/>
        </p:nvSpPr>
        <p:spPr>
          <a:xfrm rot="-1609379">
            <a:off x="5046222" y="1692209"/>
            <a:ext cx="282082" cy="269341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18"/>
          <p:cNvSpPr/>
          <p:nvPr/>
        </p:nvSpPr>
        <p:spPr>
          <a:xfrm rot="2925831">
            <a:off x="6716993" y="1785995"/>
            <a:ext cx="211251" cy="201710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18"/>
          <p:cNvSpPr/>
          <p:nvPr/>
        </p:nvSpPr>
        <p:spPr>
          <a:xfrm rot="-1609195">
            <a:off x="5837876" y="434724"/>
            <a:ext cx="190312" cy="181716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18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/>
          </a:p>
        </p:txBody>
      </p:sp>
      <p:graphicFrame>
        <p:nvGraphicFramePr>
          <p:cNvPr id="18" name="Схема 17"/>
          <p:cNvGraphicFramePr/>
          <p:nvPr/>
        </p:nvGraphicFramePr>
        <p:xfrm>
          <a:off x="357158" y="539750"/>
          <a:ext cx="7262842" cy="4389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olsey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1136</Words>
  <PresentationFormat>Екран (16:9)</PresentationFormat>
  <Paragraphs>255</Paragraphs>
  <Slides>30</Slides>
  <Notes>29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30</vt:i4>
      </vt:variant>
    </vt:vector>
  </HeadingPairs>
  <TitlesOfParts>
    <vt:vector size="31" baseType="lpstr">
      <vt:lpstr>Wolsey template</vt:lpstr>
      <vt:lpstr>ПРОЕКТ  «РУХЛИВИЙ ЛАБІРИНТ»</vt:lpstr>
      <vt:lpstr>      “                  Почніть звідти, де ви зараз перебуваєте. Використовуйте те, що у вас є і робіть все,  що можете. Артур Еш</vt:lpstr>
      <vt:lpstr> Мета проекту:</vt:lpstr>
      <vt:lpstr>Завдання проекту</vt:lpstr>
      <vt:lpstr>Етапи реалізації:</vt:lpstr>
      <vt:lpstr>Календарний план</vt:lpstr>
      <vt:lpstr>Реалізатори проекту:</vt:lpstr>
      <vt:lpstr>Слайд 8</vt:lpstr>
      <vt:lpstr>Оцінка діяльності</vt:lpstr>
      <vt:lpstr>Перспективність</vt:lpstr>
      <vt:lpstr>Перспективність</vt:lpstr>
      <vt:lpstr>Перспективність</vt:lpstr>
      <vt:lpstr>Додатки:</vt:lpstr>
      <vt:lpstr>Слайд 14</vt:lpstr>
      <vt:lpstr>MAPS</vt:lpstr>
      <vt:lpstr>Слайд 16</vt:lpstr>
      <vt:lpstr>IN TWO OR THREE COLUMNS</vt:lpstr>
      <vt:lpstr>Want big impact? USE BIG IMAGE.</vt:lpstr>
      <vt:lpstr>AND TABLES TO COMPARE DATA</vt:lpstr>
      <vt:lpstr>89,526,124</vt:lpstr>
      <vt:lpstr>89,526,124$</vt:lpstr>
      <vt:lpstr>OUR PROCESS IS EASY</vt:lpstr>
      <vt:lpstr>Слайд 23</vt:lpstr>
      <vt:lpstr>Слайд 24</vt:lpstr>
      <vt:lpstr>Слайд 25</vt:lpstr>
      <vt:lpstr>THANKS!</vt:lpstr>
      <vt:lpstr>CREDITS</vt:lpstr>
      <vt:lpstr>PRESENTATION DESIGN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user</dc:creator>
  <cp:lastModifiedBy>Библиотека</cp:lastModifiedBy>
  <cp:revision>19</cp:revision>
  <dcterms:modified xsi:type="dcterms:W3CDTF">2019-01-11T08:44:07Z</dcterms:modified>
</cp:coreProperties>
</file>