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94" r:id="rId2"/>
    <p:sldId id="340" r:id="rId3"/>
    <p:sldId id="296" r:id="rId4"/>
    <p:sldId id="344" r:id="rId5"/>
    <p:sldId id="342" r:id="rId6"/>
    <p:sldId id="343" r:id="rId7"/>
    <p:sldId id="341" r:id="rId8"/>
    <p:sldId id="297" r:id="rId9"/>
    <p:sldId id="298" r:id="rId10"/>
    <p:sldId id="306" r:id="rId11"/>
    <p:sldId id="346" r:id="rId12"/>
    <p:sldId id="308" r:id="rId13"/>
    <p:sldId id="309" r:id="rId14"/>
    <p:sldId id="310" r:id="rId15"/>
    <p:sldId id="311" r:id="rId16"/>
    <p:sldId id="312" r:id="rId17"/>
    <p:sldId id="313" r:id="rId18"/>
    <p:sldId id="314" r:id="rId19"/>
    <p:sldId id="336" r:id="rId20"/>
    <p:sldId id="338" r:id="rId21"/>
    <p:sldId id="339" r:id="rId22"/>
    <p:sldId id="337" r:id="rId23"/>
    <p:sldId id="345" r:id="rId24"/>
    <p:sldId id="315" r:id="rId25"/>
    <p:sldId id="316" r:id="rId26"/>
    <p:sldId id="319" r:id="rId27"/>
    <p:sldId id="320" r:id="rId28"/>
    <p:sldId id="321" r:id="rId29"/>
    <p:sldId id="322" r:id="rId30"/>
    <p:sldId id="323" r:id="rId31"/>
    <p:sldId id="324" r:id="rId32"/>
    <p:sldId id="325" r:id="rId33"/>
    <p:sldId id="326" r:id="rId34"/>
    <p:sldId id="327" r:id="rId35"/>
    <p:sldId id="328" r:id="rId36"/>
    <p:sldId id="329" r:id="rId37"/>
    <p:sldId id="332" r:id="rId38"/>
    <p:sldId id="335" r:id="rId39"/>
  </p:sldIdLst>
  <p:sldSz cx="6858000" cy="9144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070"/>
    <a:srgbClr val="99CCFF"/>
    <a:srgbClr val="FFFF99"/>
    <a:srgbClr val="66CCFF"/>
    <a:srgbClr val="66FF99"/>
    <a:srgbClr val="99FF66"/>
    <a:srgbClr val="CCFF66"/>
    <a:srgbClr val="FF9999"/>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5620"/>
    <p:restoredTop sz="94660"/>
  </p:normalViewPr>
  <p:slideViewPr>
    <p:cSldViewPr>
      <p:cViewPr varScale="1">
        <p:scale>
          <a:sx n="80" d="100"/>
          <a:sy n="80" d="100"/>
        </p:scale>
        <p:origin x="2898" y="60"/>
      </p:cViewPr>
      <p:guideLst>
        <p:guide orient="horz" pos="2880"/>
        <p:guide pos="2160"/>
      </p:guideLst>
    </p:cSldViewPr>
  </p:slideViewPr>
  <p:notesTextViewPr>
    <p:cViewPr>
      <p:scale>
        <a:sx n="100" d="100"/>
        <a:sy n="100" d="100"/>
      </p:scale>
      <p:origin x="0" y="0"/>
    </p:cViewPr>
  </p:notesTextViewPr>
  <p:sorterViewPr>
    <p:cViewPr>
      <p:scale>
        <a:sx n="66" d="100"/>
        <a:sy n="66" d="100"/>
      </p:scale>
      <p:origin x="0" y="24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4350" y="2840038"/>
            <a:ext cx="5829300" cy="1960562"/>
          </a:xfrm>
        </p:spPr>
        <p:txBody>
          <a:bodyPr/>
          <a:lstStyle/>
          <a:p>
            <a:r>
              <a:rPr lang="uk-UA" smtClean="0"/>
              <a:t>Зразок заголовка</a:t>
            </a:r>
            <a:endParaRPr lang="ru-RU"/>
          </a:p>
        </p:txBody>
      </p:sp>
      <p:sp>
        <p:nvSpPr>
          <p:cNvPr id="3" name="Підзаголовок 2"/>
          <p:cNvSpPr>
            <a:spLocks noGrp="1"/>
          </p:cNvSpPr>
          <p:nvPr>
            <p:ph type="subTitle" idx="1"/>
          </p:nvPr>
        </p:nvSpPr>
        <p:spPr>
          <a:xfrm>
            <a:off x="1028700" y="5181600"/>
            <a:ext cx="4800600" cy="23368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uk-UA" smtClean="0"/>
              <a:t>Зразок підзаголовка</a:t>
            </a:r>
            <a:endParaRPr lang="ru-RU"/>
          </a:p>
        </p:txBody>
      </p:sp>
      <p:sp>
        <p:nvSpPr>
          <p:cNvPr id="4" name="Місце для дати 3"/>
          <p:cNvSpPr>
            <a:spLocks noGrp="1"/>
          </p:cNvSpPr>
          <p:nvPr>
            <p:ph type="dt" sz="half" idx="10"/>
          </p:nvPr>
        </p:nvSpPr>
        <p:spPr/>
        <p:txBody>
          <a:bodyPr/>
          <a:lstStyle>
            <a:lvl1pPr>
              <a:defRPr/>
            </a:lvl1pPr>
          </a:lstStyle>
          <a:p>
            <a:endParaRPr lang="ru-RU"/>
          </a:p>
        </p:txBody>
      </p:sp>
      <p:sp>
        <p:nvSpPr>
          <p:cNvPr id="5" name="Місце для нижнього колонтитула 4"/>
          <p:cNvSpPr>
            <a:spLocks noGrp="1"/>
          </p:cNvSpPr>
          <p:nvPr>
            <p:ph type="ftr" sz="quarter" idx="11"/>
          </p:nvPr>
        </p:nvSpPr>
        <p:spPr/>
        <p:txBody>
          <a:bodyPr/>
          <a:lstStyle>
            <a:lvl1pPr>
              <a:defRPr/>
            </a:lvl1pPr>
          </a:lstStyle>
          <a:p>
            <a:endParaRPr lang="ru-RU"/>
          </a:p>
        </p:txBody>
      </p:sp>
      <p:sp>
        <p:nvSpPr>
          <p:cNvPr id="6" name="Місце для номера слайда 5"/>
          <p:cNvSpPr>
            <a:spLocks noGrp="1"/>
          </p:cNvSpPr>
          <p:nvPr>
            <p:ph type="sldNum" sz="quarter" idx="12"/>
          </p:nvPr>
        </p:nvSpPr>
        <p:spPr/>
        <p:txBody>
          <a:bodyPr/>
          <a:lstStyle>
            <a:lvl1pPr>
              <a:defRPr/>
            </a:lvl1pPr>
          </a:lstStyle>
          <a:p>
            <a:fld id="{A26B7937-1F2D-403C-866C-A0F2343E7C09}" type="slidenum">
              <a:rPr lang="ru-RU"/>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ru-RU"/>
          </a:p>
        </p:txBody>
      </p:sp>
      <p:sp>
        <p:nvSpPr>
          <p:cNvPr id="3" name="Місце для вертикального тексту 2"/>
          <p:cNvSpPr>
            <a:spLocks noGrp="1"/>
          </p:cNvSpPr>
          <p:nvPr>
            <p:ph type="body" orient="vert" idx="1"/>
          </p:nvPr>
        </p:nvSpPr>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4" name="Місце для дати 3"/>
          <p:cNvSpPr>
            <a:spLocks noGrp="1"/>
          </p:cNvSpPr>
          <p:nvPr>
            <p:ph type="dt" sz="half" idx="10"/>
          </p:nvPr>
        </p:nvSpPr>
        <p:spPr/>
        <p:txBody>
          <a:bodyPr/>
          <a:lstStyle>
            <a:lvl1pPr>
              <a:defRPr/>
            </a:lvl1pPr>
          </a:lstStyle>
          <a:p>
            <a:endParaRPr lang="ru-RU"/>
          </a:p>
        </p:txBody>
      </p:sp>
      <p:sp>
        <p:nvSpPr>
          <p:cNvPr id="5" name="Місце для нижнього колонтитула 4"/>
          <p:cNvSpPr>
            <a:spLocks noGrp="1"/>
          </p:cNvSpPr>
          <p:nvPr>
            <p:ph type="ftr" sz="quarter" idx="11"/>
          </p:nvPr>
        </p:nvSpPr>
        <p:spPr/>
        <p:txBody>
          <a:bodyPr/>
          <a:lstStyle>
            <a:lvl1pPr>
              <a:defRPr/>
            </a:lvl1pPr>
          </a:lstStyle>
          <a:p>
            <a:endParaRPr lang="ru-RU"/>
          </a:p>
        </p:txBody>
      </p:sp>
      <p:sp>
        <p:nvSpPr>
          <p:cNvPr id="6" name="Місце для номера слайда 5"/>
          <p:cNvSpPr>
            <a:spLocks noGrp="1"/>
          </p:cNvSpPr>
          <p:nvPr>
            <p:ph type="sldNum" sz="quarter" idx="12"/>
          </p:nvPr>
        </p:nvSpPr>
        <p:spPr/>
        <p:txBody>
          <a:bodyPr/>
          <a:lstStyle>
            <a:lvl1pPr>
              <a:defRPr/>
            </a:lvl1pPr>
          </a:lstStyle>
          <a:p>
            <a:fld id="{77C1E090-A4B3-401D-98D9-E19D196297E8}" type="slidenum">
              <a:rPr lang="ru-RU"/>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4972050" y="366713"/>
            <a:ext cx="1543050" cy="7800975"/>
          </a:xfrm>
        </p:spPr>
        <p:txBody>
          <a:bodyPr vert="eaVert"/>
          <a:lstStyle/>
          <a:p>
            <a:r>
              <a:rPr lang="uk-UA" smtClean="0"/>
              <a:t>Зразок заголовка</a:t>
            </a:r>
            <a:endParaRPr lang="ru-RU"/>
          </a:p>
        </p:txBody>
      </p:sp>
      <p:sp>
        <p:nvSpPr>
          <p:cNvPr id="3" name="Місце для вертикального тексту 2"/>
          <p:cNvSpPr>
            <a:spLocks noGrp="1"/>
          </p:cNvSpPr>
          <p:nvPr>
            <p:ph type="body" orient="vert" idx="1"/>
          </p:nvPr>
        </p:nvSpPr>
        <p:spPr>
          <a:xfrm>
            <a:off x="342900" y="366713"/>
            <a:ext cx="4476750" cy="7800975"/>
          </a:xfrm>
        </p:spPr>
        <p:txBody>
          <a:bodyPr vert="eaVert"/>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4" name="Місце для дати 3"/>
          <p:cNvSpPr>
            <a:spLocks noGrp="1"/>
          </p:cNvSpPr>
          <p:nvPr>
            <p:ph type="dt" sz="half" idx="10"/>
          </p:nvPr>
        </p:nvSpPr>
        <p:spPr/>
        <p:txBody>
          <a:bodyPr/>
          <a:lstStyle>
            <a:lvl1pPr>
              <a:defRPr/>
            </a:lvl1pPr>
          </a:lstStyle>
          <a:p>
            <a:endParaRPr lang="ru-RU"/>
          </a:p>
        </p:txBody>
      </p:sp>
      <p:sp>
        <p:nvSpPr>
          <p:cNvPr id="5" name="Місце для нижнього колонтитула 4"/>
          <p:cNvSpPr>
            <a:spLocks noGrp="1"/>
          </p:cNvSpPr>
          <p:nvPr>
            <p:ph type="ftr" sz="quarter" idx="11"/>
          </p:nvPr>
        </p:nvSpPr>
        <p:spPr/>
        <p:txBody>
          <a:bodyPr/>
          <a:lstStyle>
            <a:lvl1pPr>
              <a:defRPr/>
            </a:lvl1pPr>
          </a:lstStyle>
          <a:p>
            <a:endParaRPr lang="ru-RU"/>
          </a:p>
        </p:txBody>
      </p:sp>
      <p:sp>
        <p:nvSpPr>
          <p:cNvPr id="6" name="Місце для номера слайда 5"/>
          <p:cNvSpPr>
            <a:spLocks noGrp="1"/>
          </p:cNvSpPr>
          <p:nvPr>
            <p:ph type="sldNum" sz="quarter" idx="12"/>
          </p:nvPr>
        </p:nvSpPr>
        <p:spPr/>
        <p:txBody>
          <a:bodyPr/>
          <a:lstStyle>
            <a:lvl1pPr>
              <a:defRPr/>
            </a:lvl1pPr>
          </a:lstStyle>
          <a:p>
            <a:fld id="{891C92E8-B03E-44AC-B0CE-EC1D39C0AEFA}" type="slidenum">
              <a:rPr lang="ru-RU"/>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ru-RU"/>
          </a:p>
        </p:txBody>
      </p:sp>
      <p:sp>
        <p:nvSpPr>
          <p:cNvPr id="3" name="Місце для вмісту 2"/>
          <p:cNvSpPr>
            <a:spLocks noGrp="1"/>
          </p:cNvSpPr>
          <p:nvPr>
            <p:ph idx="1"/>
          </p:nvPr>
        </p:nvSpPr>
        <p:spPr/>
        <p:txBody>
          <a:body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4" name="Місце для дати 3"/>
          <p:cNvSpPr>
            <a:spLocks noGrp="1"/>
          </p:cNvSpPr>
          <p:nvPr>
            <p:ph type="dt" sz="half" idx="10"/>
          </p:nvPr>
        </p:nvSpPr>
        <p:spPr/>
        <p:txBody>
          <a:bodyPr/>
          <a:lstStyle>
            <a:lvl1pPr>
              <a:defRPr/>
            </a:lvl1pPr>
          </a:lstStyle>
          <a:p>
            <a:endParaRPr lang="ru-RU"/>
          </a:p>
        </p:txBody>
      </p:sp>
      <p:sp>
        <p:nvSpPr>
          <p:cNvPr id="5" name="Місце для нижнього колонтитула 4"/>
          <p:cNvSpPr>
            <a:spLocks noGrp="1"/>
          </p:cNvSpPr>
          <p:nvPr>
            <p:ph type="ftr" sz="quarter" idx="11"/>
          </p:nvPr>
        </p:nvSpPr>
        <p:spPr/>
        <p:txBody>
          <a:bodyPr/>
          <a:lstStyle>
            <a:lvl1pPr>
              <a:defRPr/>
            </a:lvl1pPr>
          </a:lstStyle>
          <a:p>
            <a:endParaRPr lang="ru-RU"/>
          </a:p>
        </p:txBody>
      </p:sp>
      <p:sp>
        <p:nvSpPr>
          <p:cNvPr id="6" name="Місце для номера слайда 5"/>
          <p:cNvSpPr>
            <a:spLocks noGrp="1"/>
          </p:cNvSpPr>
          <p:nvPr>
            <p:ph type="sldNum" sz="quarter" idx="12"/>
          </p:nvPr>
        </p:nvSpPr>
        <p:spPr/>
        <p:txBody>
          <a:bodyPr/>
          <a:lstStyle>
            <a:lvl1pPr>
              <a:defRPr/>
            </a:lvl1pPr>
          </a:lstStyle>
          <a:p>
            <a:fld id="{961A1292-B7DF-48A2-A8B2-D8F01450C75A}" type="slidenum">
              <a:rPr lang="ru-RU"/>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1338" y="5875338"/>
            <a:ext cx="5829300" cy="1816100"/>
          </a:xfrm>
        </p:spPr>
        <p:txBody>
          <a:bodyPr anchor="t"/>
          <a:lstStyle>
            <a:lvl1pPr algn="l">
              <a:defRPr sz="4000" b="1" cap="all"/>
            </a:lvl1pPr>
          </a:lstStyle>
          <a:p>
            <a:r>
              <a:rPr lang="uk-UA" smtClean="0"/>
              <a:t>Зразок заголовка</a:t>
            </a:r>
            <a:endParaRPr lang="ru-RU"/>
          </a:p>
        </p:txBody>
      </p:sp>
      <p:sp>
        <p:nvSpPr>
          <p:cNvPr id="3" name="Місце для тексту 2"/>
          <p:cNvSpPr>
            <a:spLocks noGrp="1"/>
          </p:cNvSpPr>
          <p:nvPr>
            <p:ph type="body" idx="1"/>
          </p:nvPr>
        </p:nvSpPr>
        <p:spPr>
          <a:xfrm>
            <a:off x="541338" y="3875088"/>
            <a:ext cx="5829300" cy="200025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uk-UA" smtClean="0"/>
              <a:t>Зразок тексту</a:t>
            </a:r>
          </a:p>
        </p:txBody>
      </p:sp>
      <p:sp>
        <p:nvSpPr>
          <p:cNvPr id="4" name="Місце для дати 3"/>
          <p:cNvSpPr>
            <a:spLocks noGrp="1"/>
          </p:cNvSpPr>
          <p:nvPr>
            <p:ph type="dt" sz="half" idx="10"/>
          </p:nvPr>
        </p:nvSpPr>
        <p:spPr/>
        <p:txBody>
          <a:bodyPr/>
          <a:lstStyle>
            <a:lvl1pPr>
              <a:defRPr/>
            </a:lvl1pPr>
          </a:lstStyle>
          <a:p>
            <a:endParaRPr lang="ru-RU"/>
          </a:p>
        </p:txBody>
      </p:sp>
      <p:sp>
        <p:nvSpPr>
          <p:cNvPr id="5" name="Місце для нижнього колонтитула 4"/>
          <p:cNvSpPr>
            <a:spLocks noGrp="1"/>
          </p:cNvSpPr>
          <p:nvPr>
            <p:ph type="ftr" sz="quarter" idx="11"/>
          </p:nvPr>
        </p:nvSpPr>
        <p:spPr/>
        <p:txBody>
          <a:bodyPr/>
          <a:lstStyle>
            <a:lvl1pPr>
              <a:defRPr/>
            </a:lvl1pPr>
          </a:lstStyle>
          <a:p>
            <a:endParaRPr lang="ru-RU"/>
          </a:p>
        </p:txBody>
      </p:sp>
      <p:sp>
        <p:nvSpPr>
          <p:cNvPr id="6" name="Місце для номера слайда 5"/>
          <p:cNvSpPr>
            <a:spLocks noGrp="1"/>
          </p:cNvSpPr>
          <p:nvPr>
            <p:ph type="sldNum" sz="quarter" idx="12"/>
          </p:nvPr>
        </p:nvSpPr>
        <p:spPr/>
        <p:txBody>
          <a:bodyPr/>
          <a:lstStyle>
            <a:lvl1pPr>
              <a:defRPr/>
            </a:lvl1pPr>
          </a:lstStyle>
          <a:p>
            <a:fld id="{B966F21D-AAE0-4792-AC18-B9E50BCB51B2}" type="slidenum">
              <a:rPr lang="ru-RU"/>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ru-RU"/>
          </a:p>
        </p:txBody>
      </p:sp>
      <p:sp>
        <p:nvSpPr>
          <p:cNvPr id="3" name="Місце для вмісту 2"/>
          <p:cNvSpPr>
            <a:spLocks noGrp="1"/>
          </p:cNvSpPr>
          <p:nvPr>
            <p:ph sz="half" idx="1"/>
          </p:nvPr>
        </p:nvSpPr>
        <p:spPr>
          <a:xfrm>
            <a:off x="3429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4" name="Місце для вмісту 3"/>
          <p:cNvSpPr>
            <a:spLocks noGrp="1"/>
          </p:cNvSpPr>
          <p:nvPr>
            <p:ph sz="half" idx="2"/>
          </p:nvPr>
        </p:nvSpPr>
        <p:spPr>
          <a:xfrm>
            <a:off x="3505200" y="2133600"/>
            <a:ext cx="3009900" cy="60340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5" name="Місце для дати 4"/>
          <p:cNvSpPr>
            <a:spLocks noGrp="1"/>
          </p:cNvSpPr>
          <p:nvPr>
            <p:ph type="dt" sz="half" idx="10"/>
          </p:nvPr>
        </p:nvSpPr>
        <p:spPr/>
        <p:txBody>
          <a:bodyPr/>
          <a:lstStyle>
            <a:lvl1pPr>
              <a:defRPr/>
            </a:lvl1pPr>
          </a:lstStyle>
          <a:p>
            <a:endParaRPr lang="ru-RU"/>
          </a:p>
        </p:txBody>
      </p:sp>
      <p:sp>
        <p:nvSpPr>
          <p:cNvPr id="6" name="Місце для нижнього колонтитула 5"/>
          <p:cNvSpPr>
            <a:spLocks noGrp="1"/>
          </p:cNvSpPr>
          <p:nvPr>
            <p:ph type="ftr" sz="quarter" idx="11"/>
          </p:nvPr>
        </p:nvSpPr>
        <p:spPr/>
        <p:txBody>
          <a:bodyPr/>
          <a:lstStyle>
            <a:lvl1pPr>
              <a:defRPr/>
            </a:lvl1pPr>
          </a:lstStyle>
          <a:p>
            <a:endParaRPr lang="ru-RU"/>
          </a:p>
        </p:txBody>
      </p:sp>
      <p:sp>
        <p:nvSpPr>
          <p:cNvPr id="7" name="Місце для номера слайда 6"/>
          <p:cNvSpPr>
            <a:spLocks noGrp="1"/>
          </p:cNvSpPr>
          <p:nvPr>
            <p:ph type="sldNum" sz="quarter" idx="12"/>
          </p:nvPr>
        </p:nvSpPr>
        <p:spPr/>
        <p:txBody>
          <a:bodyPr/>
          <a:lstStyle>
            <a:lvl1pPr>
              <a:defRPr/>
            </a:lvl1pPr>
          </a:lstStyle>
          <a:p>
            <a:fld id="{1FE9CA14-7C42-42DA-8F63-ED7667D90342}" type="slidenum">
              <a:rPr lang="ru-RU"/>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uk-UA" smtClean="0"/>
              <a:t>Зразок заголовка</a:t>
            </a:r>
            <a:endParaRPr lang="ru-RU"/>
          </a:p>
        </p:txBody>
      </p:sp>
      <p:sp>
        <p:nvSpPr>
          <p:cNvPr id="3" name="Місце для тексту 2"/>
          <p:cNvSpPr>
            <a:spLocks noGrp="1"/>
          </p:cNvSpPr>
          <p:nvPr>
            <p:ph type="body" idx="1"/>
          </p:nvPr>
        </p:nvSpPr>
        <p:spPr>
          <a:xfrm>
            <a:off x="342900" y="2046288"/>
            <a:ext cx="3030538"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4" name="Місце для вмісту 3"/>
          <p:cNvSpPr>
            <a:spLocks noGrp="1"/>
          </p:cNvSpPr>
          <p:nvPr>
            <p:ph sz="half" idx="2"/>
          </p:nvPr>
        </p:nvSpPr>
        <p:spPr>
          <a:xfrm>
            <a:off x="342900" y="2900363"/>
            <a:ext cx="3030538"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5" name="Місце для тексту 4"/>
          <p:cNvSpPr>
            <a:spLocks noGrp="1"/>
          </p:cNvSpPr>
          <p:nvPr>
            <p:ph type="body" sz="quarter" idx="3"/>
          </p:nvPr>
        </p:nvSpPr>
        <p:spPr>
          <a:xfrm>
            <a:off x="3484563" y="2046288"/>
            <a:ext cx="3030537" cy="85407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uk-UA" smtClean="0"/>
              <a:t>Зразок тексту</a:t>
            </a:r>
          </a:p>
        </p:txBody>
      </p:sp>
      <p:sp>
        <p:nvSpPr>
          <p:cNvPr id="6" name="Місце для вмісту 5"/>
          <p:cNvSpPr>
            <a:spLocks noGrp="1"/>
          </p:cNvSpPr>
          <p:nvPr>
            <p:ph sz="quarter" idx="4"/>
          </p:nvPr>
        </p:nvSpPr>
        <p:spPr>
          <a:xfrm>
            <a:off x="3484563" y="2900363"/>
            <a:ext cx="3030537" cy="52673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7" name="Місце для дати 6"/>
          <p:cNvSpPr>
            <a:spLocks noGrp="1"/>
          </p:cNvSpPr>
          <p:nvPr>
            <p:ph type="dt" sz="half" idx="10"/>
          </p:nvPr>
        </p:nvSpPr>
        <p:spPr/>
        <p:txBody>
          <a:bodyPr/>
          <a:lstStyle>
            <a:lvl1pPr>
              <a:defRPr/>
            </a:lvl1pPr>
          </a:lstStyle>
          <a:p>
            <a:endParaRPr lang="ru-RU"/>
          </a:p>
        </p:txBody>
      </p:sp>
      <p:sp>
        <p:nvSpPr>
          <p:cNvPr id="8" name="Місце для нижнього колонтитула 7"/>
          <p:cNvSpPr>
            <a:spLocks noGrp="1"/>
          </p:cNvSpPr>
          <p:nvPr>
            <p:ph type="ftr" sz="quarter" idx="11"/>
          </p:nvPr>
        </p:nvSpPr>
        <p:spPr/>
        <p:txBody>
          <a:bodyPr/>
          <a:lstStyle>
            <a:lvl1pPr>
              <a:defRPr/>
            </a:lvl1pPr>
          </a:lstStyle>
          <a:p>
            <a:endParaRPr lang="ru-RU"/>
          </a:p>
        </p:txBody>
      </p:sp>
      <p:sp>
        <p:nvSpPr>
          <p:cNvPr id="9" name="Місце для номера слайда 8"/>
          <p:cNvSpPr>
            <a:spLocks noGrp="1"/>
          </p:cNvSpPr>
          <p:nvPr>
            <p:ph type="sldNum" sz="quarter" idx="12"/>
          </p:nvPr>
        </p:nvSpPr>
        <p:spPr/>
        <p:txBody>
          <a:bodyPr/>
          <a:lstStyle>
            <a:lvl1pPr>
              <a:defRPr/>
            </a:lvl1pPr>
          </a:lstStyle>
          <a:p>
            <a:fld id="{AA09A824-6BB9-4DB2-8518-94D96EF1C84A}" type="slidenum">
              <a:rPr lang="ru-RU"/>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uk-UA" smtClean="0"/>
              <a:t>Зразок заголовка</a:t>
            </a:r>
            <a:endParaRPr lang="ru-RU"/>
          </a:p>
        </p:txBody>
      </p:sp>
      <p:sp>
        <p:nvSpPr>
          <p:cNvPr id="3" name="Місце для дати 2"/>
          <p:cNvSpPr>
            <a:spLocks noGrp="1"/>
          </p:cNvSpPr>
          <p:nvPr>
            <p:ph type="dt" sz="half" idx="10"/>
          </p:nvPr>
        </p:nvSpPr>
        <p:spPr/>
        <p:txBody>
          <a:bodyPr/>
          <a:lstStyle>
            <a:lvl1pPr>
              <a:defRPr/>
            </a:lvl1pPr>
          </a:lstStyle>
          <a:p>
            <a:endParaRPr lang="ru-RU"/>
          </a:p>
        </p:txBody>
      </p:sp>
      <p:sp>
        <p:nvSpPr>
          <p:cNvPr id="4" name="Місце для нижнього колонтитула 3"/>
          <p:cNvSpPr>
            <a:spLocks noGrp="1"/>
          </p:cNvSpPr>
          <p:nvPr>
            <p:ph type="ftr" sz="quarter" idx="11"/>
          </p:nvPr>
        </p:nvSpPr>
        <p:spPr/>
        <p:txBody>
          <a:bodyPr/>
          <a:lstStyle>
            <a:lvl1pPr>
              <a:defRPr/>
            </a:lvl1pPr>
          </a:lstStyle>
          <a:p>
            <a:endParaRPr lang="ru-RU"/>
          </a:p>
        </p:txBody>
      </p:sp>
      <p:sp>
        <p:nvSpPr>
          <p:cNvPr id="5" name="Місце для номера слайда 4"/>
          <p:cNvSpPr>
            <a:spLocks noGrp="1"/>
          </p:cNvSpPr>
          <p:nvPr>
            <p:ph type="sldNum" sz="quarter" idx="12"/>
          </p:nvPr>
        </p:nvSpPr>
        <p:spPr/>
        <p:txBody>
          <a:bodyPr/>
          <a:lstStyle>
            <a:lvl1pPr>
              <a:defRPr/>
            </a:lvl1pPr>
          </a:lstStyle>
          <a:p>
            <a:fld id="{7D05065A-66B5-441C-AD15-12F04BD0AD42}" type="slidenum">
              <a:rPr lang="ru-RU"/>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lvl1pPr>
              <a:defRPr/>
            </a:lvl1pPr>
          </a:lstStyle>
          <a:p>
            <a:endParaRPr lang="ru-RU"/>
          </a:p>
        </p:txBody>
      </p:sp>
      <p:sp>
        <p:nvSpPr>
          <p:cNvPr id="3" name="Місце для нижнього колонтитула 2"/>
          <p:cNvSpPr>
            <a:spLocks noGrp="1"/>
          </p:cNvSpPr>
          <p:nvPr>
            <p:ph type="ftr" sz="quarter" idx="11"/>
          </p:nvPr>
        </p:nvSpPr>
        <p:spPr/>
        <p:txBody>
          <a:bodyPr/>
          <a:lstStyle>
            <a:lvl1pPr>
              <a:defRPr/>
            </a:lvl1pPr>
          </a:lstStyle>
          <a:p>
            <a:endParaRPr lang="ru-RU"/>
          </a:p>
        </p:txBody>
      </p:sp>
      <p:sp>
        <p:nvSpPr>
          <p:cNvPr id="4" name="Місце для номера слайда 3"/>
          <p:cNvSpPr>
            <a:spLocks noGrp="1"/>
          </p:cNvSpPr>
          <p:nvPr>
            <p:ph type="sldNum" sz="quarter" idx="12"/>
          </p:nvPr>
        </p:nvSpPr>
        <p:spPr/>
        <p:txBody>
          <a:bodyPr/>
          <a:lstStyle>
            <a:lvl1pPr>
              <a:defRPr/>
            </a:lvl1pPr>
          </a:lstStyle>
          <a:p>
            <a:fld id="{E039B819-FBFA-4559-A14C-9F5D57D51469}" type="slidenum">
              <a:rPr lang="ru-RU"/>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2900" y="363538"/>
            <a:ext cx="2255838" cy="1549400"/>
          </a:xfrm>
        </p:spPr>
        <p:txBody>
          <a:bodyPr anchor="b"/>
          <a:lstStyle>
            <a:lvl1pPr algn="l">
              <a:defRPr sz="2000" b="1"/>
            </a:lvl1pPr>
          </a:lstStyle>
          <a:p>
            <a:r>
              <a:rPr lang="uk-UA" smtClean="0"/>
              <a:t>Зразок заголовка</a:t>
            </a:r>
            <a:endParaRPr lang="ru-RU"/>
          </a:p>
        </p:txBody>
      </p:sp>
      <p:sp>
        <p:nvSpPr>
          <p:cNvPr id="3" name="Місце для вмісту 2"/>
          <p:cNvSpPr>
            <a:spLocks noGrp="1"/>
          </p:cNvSpPr>
          <p:nvPr>
            <p:ph idx="1"/>
          </p:nvPr>
        </p:nvSpPr>
        <p:spPr>
          <a:xfrm>
            <a:off x="2681288" y="363538"/>
            <a:ext cx="3833812" cy="78041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uk-UA" smtClean="0"/>
              <a:t>Зразок тексту</a:t>
            </a:r>
          </a:p>
          <a:p>
            <a:pPr lvl="1"/>
            <a:r>
              <a:rPr lang="uk-UA" smtClean="0"/>
              <a:t>Другий рівень</a:t>
            </a:r>
          </a:p>
          <a:p>
            <a:pPr lvl="2"/>
            <a:r>
              <a:rPr lang="uk-UA" smtClean="0"/>
              <a:t>Третій рівень</a:t>
            </a:r>
          </a:p>
          <a:p>
            <a:pPr lvl="3"/>
            <a:r>
              <a:rPr lang="uk-UA" smtClean="0"/>
              <a:t>Четвертий рівень</a:t>
            </a:r>
          </a:p>
          <a:p>
            <a:pPr lvl="4"/>
            <a:r>
              <a:rPr lang="uk-UA" smtClean="0"/>
              <a:t>П'ятий рівень</a:t>
            </a:r>
            <a:endParaRPr lang="ru-RU"/>
          </a:p>
        </p:txBody>
      </p:sp>
      <p:sp>
        <p:nvSpPr>
          <p:cNvPr id="4" name="Місце для тексту 3"/>
          <p:cNvSpPr>
            <a:spLocks noGrp="1"/>
          </p:cNvSpPr>
          <p:nvPr>
            <p:ph type="body" sz="half" idx="2"/>
          </p:nvPr>
        </p:nvSpPr>
        <p:spPr>
          <a:xfrm>
            <a:off x="342900" y="1912938"/>
            <a:ext cx="2255838" cy="62547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ru-RU"/>
          </a:p>
        </p:txBody>
      </p:sp>
      <p:sp>
        <p:nvSpPr>
          <p:cNvPr id="6" name="Місце для нижнього колонтитула 5"/>
          <p:cNvSpPr>
            <a:spLocks noGrp="1"/>
          </p:cNvSpPr>
          <p:nvPr>
            <p:ph type="ftr" sz="quarter" idx="11"/>
          </p:nvPr>
        </p:nvSpPr>
        <p:spPr/>
        <p:txBody>
          <a:bodyPr/>
          <a:lstStyle>
            <a:lvl1pPr>
              <a:defRPr/>
            </a:lvl1pPr>
          </a:lstStyle>
          <a:p>
            <a:endParaRPr lang="ru-RU"/>
          </a:p>
        </p:txBody>
      </p:sp>
      <p:sp>
        <p:nvSpPr>
          <p:cNvPr id="7" name="Місце для номера слайда 6"/>
          <p:cNvSpPr>
            <a:spLocks noGrp="1"/>
          </p:cNvSpPr>
          <p:nvPr>
            <p:ph type="sldNum" sz="quarter" idx="12"/>
          </p:nvPr>
        </p:nvSpPr>
        <p:spPr/>
        <p:txBody>
          <a:bodyPr/>
          <a:lstStyle>
            <a:lvl1pPr>
              <a:defRPr/>
            </a:lvl1pPr>
          </a:lstStyle>
          <a:p>
            <a:fld id="{E5119C69-2FD0-4D4E-8863-AB9FA47A2F97}" type="slidenum">
              <a:rPr lang="ru-RU"/>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44613" y="6400800"/>
            <a:ext cx="4114800" cy="755650"/>
          </a:xfrm>
        </p:spPr>
        <p:txBody>
          <a:bodyPr anchor="b"/>
          <a:lstStyle>
            <a:lvl1pPr algn="l">
              <a:defRPr sz="2000" b="1"/>
            </a:lvl1pPr>
          </a:lstStyle>
          <a:p>
            <a:r>
              <a:rPr lang="uk-UA" smtClean="0"/>
              <a:t>Зразок заголовка</a:t>
            </a:r>
            <a:endParaRPr lang="ru-RU"/>
          </a:p>
        </p:txBody>
      </p:sp>
      <p:sp>
        <p:nvSpPr>
          <p:cNvPr id="3" name="Місце для зображення 2"/>
          <p:cNvSpPr>
            <a:spLocks noGrp="1"/>
          </p:cNvSpPr>
          <p:nvPr>
            <p:ph type="pic" idx="1"/>
          </p:nvPr>
        </p:nvSpPr>
        <p:spPr>
          <a:xfrm>
            <a:off x="1344613" y="817563"/>
            <a:ext cx="4114800" cy="54864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Місце для тексту 3"/>
          <p:cNvSpPr>
            <a:spLocks noGrp="1"/>
          </p:cNvSpPr>
          <p:nvPr>
            <p:ph type="body" sz="half" idx="2"/>
          </p:nvPr>
        </p:nvSpPr>
        <p:spPr>
          <a:xfrm>
            <a:off x="1344613" y="7156450"/>
            <a:ext cx="4114800" cy="10731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uk-UA" smtClean="0"/>
              <a:t>Зразок тексту</a:t>
            </a:r>
          </a:p>
        </p:txBody>
      </p:sp>
      <p:sp>
        <p:nvSpPr>
          <p:cNvPr id="5" name="Місце для дати 4"/>
          <p:cNvSpPr>
            <a:spLocks noGrp="1"/>
          </p:cNvSpPr>
          <p:nvPr>
            <p:ph type="dt" sz="half" idx="10"/>
          </p:nvPr>
        </p:nvSpPr>
        <p:spPr/>
        <p:txBody>
          <a:bodyPr/>
          <a:lstStyle>
            <a:lvl1pPr>
              <a:defRPr/>
            </a:lvl1pPr>
          </a:lstStyle>
          <a:p>
            <a:endParaRPr lang="ru-RU"/>
          </a:p>
        </p:txBody>
      </p:sp>
      <p:sp>
        <p:nvSpPr>
          <p:cNvPr id="6" name="Місце для нижнього колонтитула 5"/>
          <p:cNvSpPr>
            <a:spLocks noGrp="1"/>
          </p:cNvSpPr>
          <p:nvPr>
            <p:ph type="ftr" sz="quarter" idx="11"/>
          </p:nvPr>
        </p:nvSpPr>
        <p:spPr/>
        <p:txBody>
          <a:bodyPr/>
          <a:lstStyle>
            <a:lvl1pPr>
              <a:defRPr/>
            </a:lvl1pPr>
          </a:lstStyle>
          <a:p>
            <a:endParaRPr lang="ru-RU"/>
          </a:p>
        </p:txBody>
      </p:sp>
      <p:sp>
        <p:nvSpPr>
          <p:cNvPr id="7" name="Місце для номера слайда 6"/>
          <p:cNvSpPr>
            <a:spLocks noGrp="1"/>
          </p:cNvSpPr>
          <p:nvPr>
            <p:ph type="sldNum" sz="quarter" idx="12"/>
          </p:nvPr>
        </p:nvSpPr>
        <p:spPr/>
        <p:txBody>
          <a:bodyPr/>
          <a:lstStyle>
            <a:lvl1pPr>
              <a:defRPr/>
            </a:lvl1pPr>
          </a:lstStyle>
          <a:p>
            <a:fld id="{CAD8D587-9B14-4270-8F4A-188C8E16E721}" type="slidenum">
              <a:rPr lang="ru-RU"/>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42900" y="366713"/>
            <a:ext cx="6172200" cy="1524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Rectangle 3"/>
          <p:cNvSpPr>
            <a:spLocks noGrp="1" noChangeArrowheads="1"/>
          </p:cNvSpPr>
          <p:nvPr>
            <p:ph type="body" idx="1"/>
          </p:nvPr>
        </p:nvSpPr>
        <p:spPr bwMode="auto">
          <a:xfrm>
            <a:off x="342900" y="2133600"/>
            <a:ext cx="6172200" cy="60340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1028" name="Rectangle 4"/>
          <p:cNvSpPr>
            <a:spLocks noGrp="1" noChangeArrowheads="1"/>
          </p:cNvSpPr>
          <p:nvPr>
            <p:ph type="dt" sz="half" idx="2"/>
          </p:nvPr>
        </p:nvSpPr>
        <p:spPr bwMode="auto">
          <a:xfrm>
            <a:off x="342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ru-RU"/>
          </a:p>
        </p:txBody>
      </p:sp>
      <p:sp>
        <p:nvSpPr>
          <p:cNvPr id="1029" name="Rectangle 5"/>
          <p:cNvSpPr>
            <a:spLocks noGrp="1" noChangeArrowheads="1"/>
          </p:cNvSpPr>
          <p:nvPr>
            <p:ph type="ftr" sz="quarter" idx="3"/>
          </p:nvPr>
        </p:nvSpPr>
        <p:spPr bwMode="auto">
          <a:xfrm>
            <a:off x="2343150" y="8326438"/>
            <a:ext cx="21717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ru-RU"/>
          </a:p>
        </p:txBody>
      </p:sp>
      <p:sp>
        <p:nvSpPr>
          <p:cNvPr id="1030" name="Rectangle 6"/>
          <p:cNvSpPr>
            <a:spLocks noGrp="1" noChangeArrowheads="1"/>
          </p:cNvSpPr>
          <p:nvPr>
            <p:ph type="sldNum" sz="quarter" idx="4"/>
          </p:nvPr>
        </p:nvSpPr>
        <p:spPr bwMode="auto">
          <a:xfrm>
            <a:off x="4914900" y="8326438"/>
            <a:ext cx="1600200" cy="6350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6955511B-E718-4E9C-BFAD-3A76DDB83737}" type="slidenum">
              <a:rPr lang="ru-RU"/>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7" Type="http://schemas.openxmlformats.org/officeDocument/2006/relationships/image" Target="../media/image22.jpeg"/><Relationship Id="rId2" Type="http://schemas.openxmlformats.org/officeDocument/2006/relationships/image" Target="../media/image17.jpeg"/><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5.xml"/><Relationship Id="rId5" Type="http://schemas.openxmlformats.org/officeDocument/2006/relationships/image" Target="../media/image26.jpeg"/><Relationship Id="rId4" Type="http://schemas.openxmlformats.org/officeDocument/2006/relationships/image" Target="../media/image25.jpeg"/></Relationships>
</file>

<file path=ppt/slides/_rels/slide1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6.xml"/><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6.xml"/><Relationship Id="rId4" Type="http://schemas.openxmlformats.org/officeDocument/2006/relationships/image" Target="../media/image42.jpeg"/></Relationships>
</file>

<file path=ppt/slides/_rels/slide1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jpeg"/><Relationship Id="rId1" Type="http://schemas.openxmlformats.org/officeDocument/2006/relationships/slideLayout" Target="../slideLayouts/slideLayout6.xml"/><Relationship Id="rId4" Type="http://schemas.openxmlformats.org/officeDocument/2006/relationships/image" Target="../media/image45.jpeg"/></Relationships>
</file>

<file path=ppt/slides/_rels/slide19.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9.jpeg"/><Relationship Id="rId7" Type="http://schemas.openxmlformats.org/officeDocument/2006/relationships/image" Target="../media/image53.jpeg"/><Relationship Id="rId2" Type="http://schemas.openxmlformats.org/officeDocument/2006/relationships/image" Target="../media/image48.jpeg"/><Relationship Id="rId1" Type="http://schemas.openxmlformats.org/officeDocument/2006/relationships/slideLayout" Target="../slideLayouts/slideLayout5.xml"/><Relationship Id="rId6" Type="http://schemas.openxmlformats.org/officeDocument/2006/relationships/image" Target="../media/image52.jpeg"/><Relationship Id="rId5" Type="http://schemas.openxmlformats.org/officeDocument/2006/relationships/image" Target="../media/image51.jpeg"/><Relationship Id="rId4" Type="http://schemas.openxmlformats.org/officeDocument/2006/relationships/image" Target="../media/image50.jpeg"/></Relationships>
</file>

<file path=ppt/slides/_rels/slide2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5.xml"/><Relationship Id="rId5" Type="http://schemas.openxmlformats.org/officeDocument/2006/relationships/image" Target="../media/image57.jpeg"/><Relationship Id="rId4" Type="http://schemas.openxmlformats.org/officeDocument/2006/relationships/image" Target="../media/image56.jpeg"/></Relationships>
</file>

<file path=ppt/slides/_rels/slide22.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6.xml"/><Relationship Id="rId6" Type="http://schemas.openxmlformats.org/officeDocument/2006/relationships/image" Target="../media/image62.jpeg"/><Relationship Id="rId5" Type="http://schemas.openxmlformats.org/officeDocument/2006/relationships/image" Target="../media/image61.jpeg"/><Relationship Id="rId4" Type="http://schemas.openxmlformats.org/officeDocument/2006/relationships/image" Target="../media/image60.jpeg"/></Relationships>
</file>

<file path=ppt/slides/_rels/slide23.xml.rels><?xml version="1.0" encoding="UTF-8" standalone="yes"?>
<Relationships xmlns="http://schemas.openxmlformats.org/package/2006/relationships"><Relationship Id="rId3" Type="http://schemas.openxmlformats.org/officeDocument/2006/relationships/image" Target="../media/image64.jpeg"/><Relationship Id="rId7" Type="http://schemas.openxmlformats.org/officeDocument/2006/relationships/image" Target="../media/image68.jpeg"/><Relationship Id="rId2" Type="http://schemas.openxmlformats.org/officeDocument/2006/relationships/image" Target="../media/image63.jpeg"/><Relationship Id="rId1" Type="http://schemas.openxmlformats.org/officeDocument/2006/relationships/slideLayout" Target="../slideLayouts/slideLayout5.xml"/><Relationship Id="rId6" Type="http://schemas.openxmlformats.org/officeDocument/2006/relationships/image" Target="../media/image67.jpeg"/><Relationship Id="rId5" Type="http://schemas.openxmlformats.org/officeDocument/2006/relationships/image" Target="../media/image66.jpeg"/><Relationship Id="rId4" Type="http://schemas.openxmlformats.org/officeDocument/2006/relationships/image" Target="../media/image65.jpeg"/></Relationships>
</file>

<file path=ppt/slides/_rels/slide24.xml.rels><?xml version="1.0" encoding="UTF-8" standalone="yes"?>
<Relationships xmlns="http://schemas.openxmlformats.org/package/2006/relationships"><Relationship Id="rId3" Type="http://schemas.openxmlformats.org/officeDocument/2006/relationships/image" Target="../media/image70.jpeg"/><Relationship Id="rId7" Type="http://schemas.openxmlformats.org/officeDocument/2006/relationships/image" Target="../media/image74.jpeg"/><Relationship Id="rId2" Type="http://schemas.openxmlformats.org/officeDocument/2006/relationships/image" Target="../media/image69.jpeg"/><Relationship Id="rId1" Type="http://schemas.openxmlformats.org/officeDocument/2006/relationships/slideLayout" Target="../slideLayouts/slideLayout6.xml"/><Relationship Id="rId6" Type="http://schemas.openxmlformats.org/officeDocument/2006/relationships/image" Target="../media/image73.jpeg"/><Relationship Id="rId5" Type="http://schemas.openxmlformats.org/officeDocument/2006/relationships/image" Target="../media/image72.jpeg"/><Relationship Id="rId4" Type="http://schemas.openxmlformats.org/officeDocument/2006/relationships/image" Target="../media/image71.jpeg"/></Relationships>
</file>

<file path=ppt/slides/_rels/slide25.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image" Target="../media/image76.jpeg"/><Relationship Id="rId7" Type="http://schemas.openxmlformats.org/officeDocument/2006/relationships/image" Target="../media/image80.jpeg"/><Relationship Id="rId2" Type="http://schemas.openxmlformats.org/officeDocument/2006/relationships/image" Target="../media/image75.jpeg"/><Relationship Id="rId1" Type="http://schemas.openxmlformats.org/officeDocument/2006/relationships/slideLayout" Target="../slideLayouts/slideLayout6.xml"/><Relationship Id="rId6" Type="http://schemas.openxmlformats.org/officeDocument/2006/relationships/image" Target="../media/image79.jpeg"/><Relationship Id="rId5" Type="http://schemas.openxmlformats.org/officeDocument/2006/relationships/image" Target="../media/image78.jpeg"/><Relationship Id="rId4" Type="http://schemas.openxmlformats.org/officeDocument/2006/relationships/image" Target="../media/image77.jpeg"/><Relationship Id="rId9" Type="http://schemas.openxmlformats.org/officeDocument/2006/relationships/image" Target="../media/image82.jpeg"/></Relationships>
</file>

<file path=ppt/slides/_rels/slide26.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6.xml"/><Relationship Id="rId5" Type="http://schemas.openxmlformats.org/officeDocument/2006/relationships/image" Target="../media/image86.jpeg"/><Relationship Id="rId4" Type="http://schemas.openxmlformats.org/officeDocument/2006/relationships/image" Target="../media/image85.jpeg"/></Relationships>
</file>

<file path=ppt/slides/_rels/slide27.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slideLayout" Target="../slideLayouts/slideLayout6.xml"/><Relationship Id="rId4" Type="http://schemas.openxmlformats.org/officeDocument/2006/relationships/image" Target="../media/image89.jpeg"/></Relationships>
</file>

<file path=ppt/slides/_rels/slide2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 Id="rId4" Type="http://schemas.openxmlformats.org/officeDocument/2006/relationships/image" Target="../media/image92.jpeg"/></Relationships>
</file>

<file path=ppt/slides/_rels/slide29.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2.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9.jpeg"/><Relationship Id="rId7" Type="http://schemas.openxmlformats.org/officeDocument/2006/relationships/image" Target="../media/image103.jpeg"/><Relationship Id="rId2" Type="http://schemas.openxmlformats.org/officeDocument/2006/relationships/image" Target="../media/image98.jpeg"/><Relationship Id="rId1" Type="http://schemas.openxmlformats.org/officeDocument/2006/relationships/slideLayout" Target="../slideLayouts/slideLayout5.xml"/><Relationship Id="rId6" Type="http://schemas.openxmlformats.org/officeDocument/2006/relationships/image" Target="../media/image102.jpeg"/><Relationship Id="rId5" Type="http://schemas.openxmlformats.org/officeDocument/2006/relationships/image" Target="../media/image101.jpeg"/><Relationship Id="rId4" Type="http://schemas.openxmlformats.org/officeDocument/2006/relationships/image" Target="../media/image100.jpeg"/></Relationships>
</file>

<file path=ppt/slides/_rels/slide31.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04.jpeg"/><Relationship Id="rId1" Type="http://schemas.openxmlformats.org/officeDocument/2006/relationships/slideLayout" Target="../slideLayouts/slideLayout5.xml"/><Relationship Id="rId5" Type="http://schemas.openxmlformats.org/officeDocument/2006/relationships/image" Target="../media/image107.jpeg"/><Relationship Id="rId4" Type="http://schemas.openxmlformats.org/officeDocument/2006/relationships/image" Target="../media/image106.jpeg"/></Relationships>
</file>

<file path=ppt/slides/_rels/slide32.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slideLayout" Target="../slideLayouts/slideLayout5.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33.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113.jpeg"/><Relationship Id="rId1" Type="http://schemas.openxmlformats.org/officeDocument/2006/relationships/slideLayout" Target="../slideLayouts/slideLayout5.xml"/><Relationship Id="rId6" Type="http://schemas.openxmlformats.org/officeDocument/2006/relationships/image" Target="../media/image117.jpeg"/><Relationship Id="rId5" Type="http://schemas.openxmlformats.org/officeDocument/2006/relationships/image" Target="../media/image116.jpeg"/><Relationship Id="rId4" Type="http://schemas.openxmlformats.org/officeDocument/2006/relationships/image" Target="../media/image115.jpeg"/></Relationships>
</file>

<file path=ppt/slides/_rels/slide34.xml.rels><?xml version="1.0" encoding="UTF-8" standalone="yes"?>
<Relationships xmlns="http://schemas.openxmlformats.org/package/2006/relationships"><Relationship Id="rId3" Type="http://schemas.openxmlformats.org/officeDocument/2006/relationships/image" Target="../media/image119.jpeg"/><Relationship Id="rId7" Type="http://schemas.openxmlformats.org/officeDocument/2006/relationships/image" Target="../media/image123.jpeg"/><Relationship Id="rId2" Type="http://schemas.openxmlformats.org/officeDocument/2006/relationships/image" Target="../media/image118.jpeg"/><Relationship Id="rId1" Type="http://schemas.openxmlformats.org/officeDocument/2006/relationships/slideLayout" Target="../slideLayouts/slideLayout5.xml"/><Relationship Id="rId6" Type="http://schemas.openxmlformats.org/officeDocument/2006/relationships/image" Target="../media/image122.jpeg"/><Relationship Id="rId5" Type="http://schemas.openxmlformats.org/officeDocument/2006/relationships/image" Target="../media/image121.jpeg"/><Relationship Id="rId4" Type="http://schemas.openxmlformats.org/officeDocument/2006/relationships/image" Target="../media/image120.jpeg"/></Relationships>
</file>

<file path=ppt/slides/_rels/slide35.xml.rels><?xml version="1.0" encoding="UTF-8" standalone="yes"?>
<Relationships xmlns="http://schemas.openxmlformats.org/package/2006/relationships"><Relationship Id="rId3" Type="http://schemas.openxmlformats.org/officeDocument/2006/relationships/image" Target="../media/image125.jpeg"/><Relationship Id="rId2" Type="http://schemas.openxmlformats.org/officeDocument/2006/relationships/image" Target="../media/image124.jpeg"/><Relationship Id="rId1" Type="http://schemas.openxmlformats.org/officeDocument/2006/relationships/slideLayout" Target="../slideLayouts/slideLayout5.xml"/><Relationship Id="rId6" Type="http://schemas.openxmlformats.org/officeDocument/2006/relationships/image" Target="../media/image128.jpeg"/><Relationship Id="rId5" Type="http://schemas.openxmlformats.org/officeDocument/2006/relationships/image" Target="../media/image127.jpeg"/><Relationship Id="rId4" Type="http://schemas.openxmlformats.org/officeDocument/2006/relationships/image" Target="../media/image126.jpeg"/></Relationships>
</file>

<file path=ppt/slides/_rels/slide36.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5.xml"/><Relationship Id="rId6" Type="http://schemas.openxmlformats.org/officeDocument/2006/relationships/image" Target="../media/image133.jpeg"/><Relationship Id="rId5" Type="http://schemas.openxmlformats.org/officeDocument/2006/relationships/image" Target="../media/image132.jpeg"/><Relationship Id="rId4" Type="http://schemas.openxmlformats.org/officeDocument/2006/relationships/image" Target="../media/image131.jpeg"/></Relationships>
</file>

<file path=ppt/slides/_rels/slide37.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134.jpeg"/><Relationship Id="rId1" Type="http://schemas.openxmlformats.org/officeDocument/2006/relationships/slideLayout" Target="../slideLayouts/slideLayout5.xml"/><Relationship Id="rId4" Type="http://schemas.openxmlformats.org/officeDocument/2006/relationships/image" Target="../media/image136.jpeg"/></Relationships>
</file>

<file path=ppt/slides/_rels/slide38.xml.rels><?xml version="1.0" encoding="UTF-8" standalone="yes"?>
<Relationships xmlns="http://schemas.openxmlformats.org/package/2006/relationships"><Relationship Id="rId3" Type="http://schemas.openxmlformats.org/officeDocument/2006/relationships/image" Target="../media/image138.jpeg"/><Relationship Id="rId7" Type="http://schemas.openxmlformats.org/officeDocument/2006/relationships/image" Target="../media/image142.jpeg"/><Relationship Id="rId2" Type="http://schemas.openxmlformats.org/officeDocument/2006/relationships/image" Target="../media/image137.jpeg"/><Relationship Id="rId1" Type="http://schemas.openxmlformats.org/officeDocument/2006/relationships/slideLayout" Target="../slideLayouts/slideLayout5.xml"/><Relationship Id="rId6" Type="http://schemas.openxmlformats.org/officeDocument/2006/relationships/image" Target="../media/image141.jpeg"/><Relationship Id="rId5" Type="http://schemas.openxmlformats.org/officeDocument/2006/relationships/image" Target="../media/image140.jpeg"/><Relationship Id="rId4" Type="http://schemas.openxmlformats.org/officeDocument/2006/relationships/image" Target="../media/image139.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amp;Kcy;&amp;acy;&amp;rcy;&amp;tcy;&amp;icy;&amp;ncy;&amp;kcy;&amp;icy; &amp;pcy;&amp;ocy; &amp;zcy;&amp;acy;&amp;pcy;&amp;rcy;&amp;ocy;&amp;scy;&amp;ucy; &amp;ucy;&amp;kcy;&amp;rcy;&amp;acy;&amp;icy;&amp;ncy;&amp;scy;&amp;kcy;&amp;icy;&amp;jcy; &amp;ocy;&amp;rcy;&amp;ncy;&amp;acy;&amp;mcy;&amp;iecy;&amp;ncy;&amp;tcy; &amp;fcy;&amp;ocy;&amp;tcy;&amp;ocy;"/>
          <p:cNvPicPr>
            <a:picLocks noChangeAspect="1" noChangeArrowheads="1"/>
          </p:cNvPicPr>
          <p:nvPr/>
        </p:nvPicPr>
        <p:blipFill>
          <a:blip r:embed="rId2"/>
          <a:srcRect t="11127" b="13370"/>
          <a:stretch>
            <a:fillRect/>
          </a:stretch>
        </p:blipFill>
        <p:spPr bwMode="auto">
          <a:xfrm rot="20003036">
            <a:off x="-496202" y="5368098"/>
            <a:ext cx="8746178" cy="3255376"/>
          </a:xfrm>
          <a:prstGeom prst="rect">
            <a:avLst/>
          </a:prstGeom>
          <a:noFill/>
        </p:spPr>
      </p:pic>
      <p:sp>
        <p:nvSpPr>
          <p:cNvPr id="53251" name="Rectangle 3"/>
          <p:cNvSpPr>
            <a:spLocks noGrp="1" noChangeArrowheads="1"/>
          </p:cNvSpPr>
          <p:nvPr>
            <p:ph type="title"/>
          </p:nvPr>
        </p:nvSpPr>
        <p:spPr>
          <a:xfrm>
            <a:off x="228600" y="0"/>
            <a:ext cx="6400800" cy="1538287"/>
          </a:xfrm>
        </p:spPr>
        <p:txBody>
          <a:bodyPr/>
          <a:lstStyle/>
          <a:p>
            <a:pPr>
              <a:lnSpc>
                <a:spcPct val="150000"/>
              </a:lnSpc>
            </a:pPr>
            <a:r>
              <a:rPr lang="uk-UA" sz="1600" b="1" i="1" dirty="0" smtClean="0">
                <a:latin typeface="Times New Roman" pitchFamily="18" charset="0"/>
              </a:rPr>
              <a:t/>
            </a:r>
            <a:br>
              <a:rPr lang="uk-UA" sz="1600" b="1" i="1" dirty="0" smtClean="0">
                <a:latin typeface="Times New Roman" pitchFamily="18" charset="0"/>
              </a:rPr>
            </a:br>
            <a:r>
              <a:rPr lang="uk-UA" sz="1600" b="1" i="1" dirty="0">
                <a:latin typeface="Times New Roman" pitchFamily="18" charset="0"/>
              </a:rPr>
              <a:t/>
            </a:r>
            <a:br>
              <a:rPr lang="uk-UA" sz="1600" b="1" i="1" dirty="0">
                <a:latin typeface="Times New Roman" pitchFamily="18" charset="0"/>
              </a:rPr>
            </a:br>
            <a:r>
              <a:rPr lang="uk-UA" sz="1600" b="1" i="1" dirty="0" smtClean="0">
                <a:latin typeface="Times New Roman" pitchFamily="18" charset="0"/>
              </a:rPr>
              <a:t/>
            </a:r>
            <a:br>
              <a:rPr lang="uk-UA" sz="1600" b="1" i="1" dirty="0" smtClean="0">
                <a:latin typeface="Times New Roman" pitchFamily="18" charset="0"/>
              </a:rPr>
            </a:br>
            <a:r>
              <a:rPr lang="uk-UA" sz="1600" b="1" i="1" dirty="0">
                <a:latin typeface="Times New Roman" pitchFamily="18" charset="0"/>
              </a:rPr>
              <a:t/>
            </a:r>
            <a:br>
              <a:rPr lang="uk-UA" sz="1600" b="1" i="1" dirty="0">
                <a:latin typeface="Times New Roman" pitchFamily="18" charset="0"/>
              </a:rPr>
            </a:br>
            <a:r>
              <a:rPr lang="uk-UA" sz="1600" b="1" i="1" dirty="0" smtClean="0">
                <a:latin typeface="Times New Roman" pitchFamily="18" charset="0"/>
              </a:rPr>
              <a:t/>
            </a:r>
            <a:br>
              <a:rPr lang="uk-UA" sz="1600" b="1" i="1" dirty="0" smtClean="0">
                <a:latin typeface="Times New Roman" pitchFamily="18" charset="0"/>
              </a:rPr>
            </a:br>
            <a:r>
              <a:rPr lang="uk-UA" sz="1600" b="1" i="1" dirty="0" smtClean="0">
                <a:latin typeface="Times New Roman" pitchFamily="18" charset="0"/>
              </a:rPr>
              <a:t>   </a:t>
            </a:r>
            <a:r>
              <a:rPr lang="uk-UA" sz="1600" b="1" i="1" dirty="0" smtClean="0">
                <a:solidFill>
                  <a:srgbClr val="004070"/>
                </a:solidFill>
                <a:latin typeface="Times New Roman" pitchFamily="18" charset="0"/>
              </a:rPr>
              <a:t>УПРАВЛІННЯ </a:t>
            </a:r>
            <a:r>
              <a:rPr lang="uk-UA" sz="1600" b="1" i="1" dirty="0">
                <a:solidFill>
                  <a:srgbClr val="004070"/>
                </a:solidFill>
                <a:latin typeface="Times New Roman" pitchFamily="18" charset="0"/>
              </a:rPr>
              <a:t>ОСВІТИ АДМІНІСТРАЦІЇ ШЕВЧЕНКІВСЬКОГО РАЙОНУ ХАРКІВСЬКОЇ МІСЬКОЇ </a:t>
            </a:r>
            <a:r>
              <a:rPr lang="uk-UA" sz="1600" b="1" i="1" dirty="0" smtClean="0">
                <a:solidFill>
                  <a:srgbClr val="004070"/>
                </a:solidFill>
                <a:latin typeface="Times New Roman" pitchFamily="18" charset="0"/>
              </a:rPr>
              <a:t>РАДИ</a:t>
            </a:r>
            <a:br>
              <a:rPr lang="uk-UA" sz="1600" b="1" i="1" dirty="0" smtClean="0">
                <a:solidFill>
                  <a:srgbClr val="004070"/>
                </a:solidFill>
                <a:latin typeface="Times New Roman" pitchFamily="18" charset="0"/>
              </a:rPr>
            </a:br>
            <a:r>
              <a:rPr lang="uk-UA" sz="1600" b="1" i="1" dirty="0" smtClean="0">
                <a:solidFill>
                  <a:srgbClr val="004070"/>
                </a:solidFill>
                <a:latin typeface="Times New Roman" pitchFamily="18" charset="0"/>
              </a:rPr>
              <a:t>     КОМУНАЛЬНИЙ ЗАКЛАД “ХАРКІВСЬКА ЗАГАЛЬНООСВІТНЯ ШКОЛА І-ІІІ СТУПЕНІВ № 135 </a:t>
            </a:r>
            <a:br>
              <a:rPr lang="uk-UA" sz="1600" b="1" i="1" dirty="0" smtClean="0">
                <a:solidFill>
                  <a:srgbClr val="004070"/>
                </a:solidFill>
                <a:latin typeface="Times New Roman" pitchFamily="18" charset="0"/>
              </a:rPr>
            </a:br>
            <a:r>
              <a:rPr lang="uk-UA" sz="1600" b="1" i="1" dirty="0" smtClean="0">
                <a:solidFill>
                  <a:srgbClr val="004070"/>
                </a:solidFill>
                <a:latin typeface="Times New Roman" pitchFamily="18" charset="0"/>
              </a:rPr>
              <a:t>ХАРКІВСЬКОЇ МІСЬКОЇ РАДИ </a:t>
            </a:r>
            <a:br>
              <a:rPr lang="uk-UA" sz="1600" b="1" i="1" dirty="0" smtClean="0">
                <a:solidFill>
                  <a:srgbClr val="004070"/>
                </a:solidFill>
                <a:latin typeface="Times New Roman" pitchFamily="18" charset="0"/>
              </a:rPr>
            </a:br>
            <a:r>
              <a:rPr lang="uk-UA" sz="1600" b="1" i="1" dirty="0" smtClean="0">
                <a:solidFill>
                  <a:srgbClr val="004070"/>
                </a:solidFill>
                <a:latin typeface="Times New Roman" pitchFamily="18" charset="0"/>
              </a:rPr>
              <a:t>        </a:t>
            </a:r>
            <a:r>
              <a:rPr lang="uk-UA" sz="1600" b="1" i="1" smtClean="0">
                <a:solidFill>
                  <a:srgbClr val="004070"/>
                </a:solidFill>
                <a:latin typeface="Times New Roman" pitchFamily="18" charset="0"/>
              </a:rPr>
              <a:t>ХАРКІВСЬКОЇ ОБЛАСТІ</a:t>
            </a:r>
            <a:br>
              <a:rPr lang="uk-UA" sz="1600" b="1" i="1" smtClean="0">
                <a:solidFill>
                  <a:srgbClr val="004070"/>
                </a:solidFill>
                <a:latin typeface="Times New Roman" pitchFamily="18" charset="0"/>
              </a:rPr>
            </a:br>
            <a:r>
              <a:rPr lang="uk-UA" sz="1600" b="1" i="1" smtClean="0">
                <a:solidFill>
                  <a:srgbClr val="004070"/>
                </a:solidFill>
                <a:latin typeface="Times New Roman" pitchFamily="18" charset="0"/>
              </a:rPr>
              <a:t> ІМЕНІ </a:t>
            </a:r>
            <a:r>
              <a:rPr lang="uk-UA" sz="1600" b="1" i="1" dirty="0" smtClean="0">
                <a:solidFill>
                  <a:srgbClr val="004070"/>
                </a:solidFill>
                <a:latin typeface="Times New Roman" pitchFamily="18" charset="0"/>
              </a:rPr>
              <a:t>ГЕРОЯ РАДЯНСЬКОГО СОЮЗУ К. Ф. ОЛЬШАНСЬКОГО”</a:t>
            </a:r>
            <a:br>
              <a:rPr lang="uk-UA" sz="1600" b="1" i="1" dirty="0" smtClean="0">
                <a:solidFill>
                  <a:srgbClr val="004070"/>
                </a:solidFill>
                <a:latin typeface="Times New Roman" pitchFamily="18" charset="0"/>
              </a:rPr>
            </a:br>
            <a:endParaRPr lang="ru-RU" sz="1600" b="1" i="1" dirty="0">
              <a:solidFill>
                <a:srgbClr val="004070"/>
              </a:solidFill>
              <a:latin typeface="Times New Roman" pitchFamily="18" charset="0"/>
            </a:endParaRPr>
          </a:p>
        </p:txBody>
      </p:sp>
      <p:sp>
        <p:nvSpPr>
          <p:cNvPr id="53252" name="Rectangle 4"/>
          <p:cNvSpPr>
            <a:spLocks noChangeArrowheads="1"/>
          </p:cNvSpPr>
          <p:nvPr/>
        </p:nvSpPr>
        <p:spPr bwMode="auto">
          <a:xfrm>
            <a:off x="457200" y="2438400"/>
            <a:ext cx="6400800" cy="1815882"/>
          </a:xfrm>
          <a:prstGeom prst="rect">
            <a:avLst/>
          </a:prstGeom>
          <a:noFill/>
          <a:ln w="9525">
            <a:noFill/>
            <a:miter lim="800000"/>
            <a:headEnd/>
            <a:tailEnd/>
          </a:ln>
          <a:effectLst/>
        </p:spPr>
        <p:txBody>
          <a:bodyPr>
            <a:spAutoFit/>
          </a:bodyPr>
          <a:lstStyle/>
          <a:p>
            <a:pPr algn="ctr"/>
            <a:endParaRPr lang="uk-UA" sz="2800" b="1" i="1" dirty="0" smtClean="0">
              <a:latin typeface="Times New Roman" pitchFamily="18" charset="0"/>
            </a:endParaRPr>
          </a:p>
          <a:p>
            <a:pPr algn="ctr"/>
            <a:r>
              <a:rPr lang="uk-UA" sz="2800" b="1" i="1" dirty="0" smtClean="0">
                <a:solidFill>
                  <a:srgbClr val="004070"/>
                </a:solidFill>
                <a:latin typeface="Times New Roman" pitchFamily="18" charset="0"/>
              </a:rPr>
              <a:t>ПІДСУМКИ </a:t>
            </a:r>
            <a:r>
              <a:rPr lang="uk-UA" sz="2800" b="1" i="1" dirty="0">
                <a:solidFill>
                  <a:srgbClr val="004070"/>
                </a:solidFill>
                <a:latin typeface="Times New Roman" pitchFamily="18" charset="0"/>
              </a:rPr>
              <a:t>РОБОТИ </a:t>
            </a:r>
          </a:p>
          <a:p>
            <a:pPr algn="ctr"/>
            <a:r>
              <a:rPr lang="uk-UA" sz="2800" b="1" i="1" dirty="0">
                <a:solidFill>
                  <a:srgbClr val="004070"/>
                </a:solidFill>
                <a:latin typeface="Times New Roman" pitchFamily="18" charset="0"/>
              </a:rPr>
              <a:t>НАВЧАЛЬНОГО ЗАКЛАДУ </a:t>
            </a:r>
          </a:p>
          <a:p>
            <a:pPr algn="ctr"/>
            <a:r>
              <a:rPr lang="uk-UA" sz="2800" b="1" i="1" dirty="0">
                <a:solidFill>
                  <a:srgbClr val="004070"/>
                </a:solidFill>
                <a:latin typeface="Times New Roman" pitchFamily="18" charset="0"/>
              </a:rPr>
              <a:t>ЗА </a:t>
            </a:r>
            <a:r>
              <a:rPr lang="uk-UA" sz="2800" b="1" i="1" dirty="0" smtClean="0">
                <a:solidFill>
                  <a:srgbClr val="004070"/>
                </a:solidFill>
                <a:latin typeface="Times New Roman" pitchFamily="18" charset="0"/>
              </a:rPr>
              <a:t>2016</a:t>
            </a:r>
            <a:r>
              <a:rPr lang="en-US" sz="2800" b="1" i="1" dirty="0" smtClean="0">
                <a:solidFill>
                  <a:srgbClr val="004070"/>
                </a:solidFill>
                <a:latin typeface="Times New Roman" pitchFamily="18" charset="0"/>
              </a:rPr>
              <a:t>/</a:t>
            </a:r>
            <a:r>
              <a:rPr lang="uk-UA" sz="2800" b="1" i="1" dirty="0" smtClean="0">
                <a:solidFill>
                  <a:srgbClr val="004070"/>
                </a:solidFill>
                <a:latin typeface="Times New Roman" pitchFamily="18" charset="0"/>
              </a:rPr>
              <a:t>2017 </a:t>
            </a:r>
            <a:r>
              <a:rPr lang="uk-UA" sz="2800" b="1" i="1" dirty="0">
                <a:solidFill>
                  <a:srgbClr val="004070"/>
                </a:solidFill>
                <a:latin typeface="Times New Roman" pitchFamily="18" charset="0"/>
              </a:rPr>
              <a:t>НАВЧАЛЬНИЙ РІК</a:t>
            </a:r>
            <a:endParaRPr lang="ru-RU" sz="2800" b="1" i="1" dirty="0">
              <a:solidFill>
                <a:srgbClr val="004070"/>
              </a:solidFill>
              <a:latin typeface="Times New Roman" pitchFamily="18" charset="0"/>
            </a:endParaRPr>
          </a:p>
        </p:txBody>
      </p:sp>
      <p:pic>
        <p:nvPicPr>
          <p:cNvPr id="8" name="Picture 6" descr="C:\Documents and Settings\Владелец\Мои документы\Загрузки\IMG_9856.JPG"/>
          <p:cNvPicPr>
            <a:picLocks noChangeAspect="1" noChangeArrowheads="1"/>
          </p:cNvPicPr>
          <p:nvPr/>
        </p:nvPicPr>
        <p:blipFill>
          <a:blip r:embed="rId3"/>
          <a:srcRect/>
          <a:stretch>
            <a:fillRect/>
          </a:stretch>
        </p:blipFill>
        <p:spPr bwMode="auto">
          <a:xfrm>
            <a:off x="990600" y="4419600"/>
            <a:ext cx="4893948" cy="3886199"/>
          </a:xfrm>
          <a:prstGeom prst="roundRect">
            <a:avLst/>
          </a:prstGeom>
          <a:noFill/>
          <a:ln w="9525">
            <a:noFill/>
            <a:miter lim="800000"/>
            <a:headEnd/>
            <a:tailEnd/>
          </a:ln>
          <a:effectLst>
            <a:softEdge rad="635000"/>
          </a:effectLst>
          <a:scene3d>
            <a:camera prst="perspectiveFront"/>
            <a:lightRig rig="threePt" dir="t"/>
          </a:scene3d>
          <a:sp3d prstMaterial="dkEdge">
            <a:bevelB w="88900"/>
          </a:sp3d>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2" descr="C:\Documents and Settings\Scool 135\Рабочий стол\Новая папка\helianthus.jpg"/>
          <p:cNvPicPr>
            <a:picLocks noChangeAspect="1" noChangeArrowheads="1"/>
          </p:cNvPicPr>
          <p:nvPr/>
        </p:nvPicPr>
        <p:blipFill>
          <a:blip r:embed="rId2"/>
          <a:srcRect/>
          <a:stretch>
            <a:fillRect/>
          </a:stretch>
        </p:blipFill>
        <p:spPr bwMode="auto">
          <a:xfrm>
            <a:off x="4800600" y="6172200"/>
            <a:ext cx="1706137" cy="914400"/>
          </a:xfrm>
          <a:prstGeom prst="rect">
            <a:avLst/>
          </a:prstGeom>
          <a:ln>
            <a:noFill/>
          </a:ln>
          <a:effectLst>
            <a:softEdge rad="112500"/>
          </a:effectLst>
        </p:spPr>
      </p:pic>
      <p:pic>
        <p:nvPicPr>
          <p:cNvPr id="13315" name="Picture 19" descr="C:\Documents and Settings\Scool 135\Рабочий стол\Новая папка\news98_1.jpg"/>
          <p:cNvPicPr>
            <a:picLocks noChangeAspect="1" noChangeArrowheads="1"/>
          </p:cNvPicPr>
          <p:nvPr/>
        </p:nvPicPr>
        <p:blipFill>
          <a:blip r:embed="rId3"/>
          <a:srcRect/>
          <a:stretch>
            <a:fillRect/>
          </a:stretch>
        </p:blipFill>
        <p:spPr bwMode="auto">
          <a:xfrm>
            <a:off x="4343400" y="3810000"/>
            <a:ext cx="1652451" cy="1257300"/>
          </a:xfrm>
          <a:prstGeom prst="rect">
            <a:avLst/>
          </a:prstGeom>
          <a:ln>
            <a:noFill/>
          </a:ln>
          <a:effectLst>
            <a:softEdge rad="112500"/>
          </a:effectLst>
        </p:spPr>
      </p:pic>
      <p:sp>
        <p:nvSpPr>
          <p:cNvPr id="13316" name="Заголовок 1"/>
          <p:cNvSpPr>
            <a:spLocks noGrp="1"/>
          </p:cNvSpPr>
          <p:nvPr>
            <p:ph type="title"/>
          </p:nvPr>
        </p:nvSpPr>
        <p:spPr>
          <a:xfrm>
            <a:off x="533400" y="366713"/>
            <a:ext cx="5981700" cy="700087"/>
          </a:xfrm>
        </p:spPr>
        <p:txBody>
          <a:bodyPr/>
          <a:lstStyle/>
          <a:p>
            <a:pPr eaLnBrk="1" hangingPunct="1"/>
            <a:r>
              <a:rPr lang="uk-UA" sz="1800" b="1" dirty="0" smtClean="0">
                <a:solidFill>
                  <a:srgbClr val="000099"/>
                </a:solidFill>
                <a:latin typeface="Comic Sans MS" pitchFamily="66" charset="0"/>
              </a:rPr>
              <a:t>Участь учнів в інтерактивних конкурсах</a:t>
            </a:r>
            <a:endParaRPr lang="ru-RU" sz="1800" b="1" dirty="0" smtClean="0">
              <a:solidFill>
                <a:srgbClr val="000099"/>
              </a:solidFill>
              <a:latin typeface="Comic Sans MS" pitchFamily="66" charset="0"/>
            </a:endParaRPr>
          </a:p>
        </p:txBody>
      </p:sp>
      <p:sp>
        <p:nvSpPr>
          <p:cNvPr id="13317" name="Rectangle 1"/>
          <p:cNvSpPr>
            <a:spLocks noChangeArrowheads="1"/>
          </p:cNvSpPr>
          <p:nvPr/>
        </p:nvSpPr>
        <p:spPr bwMode="auto">
          <a:xfrm>
            <a:off x="609600" y="1371600"/>
            <a:ext cx="1905000" cy="830263"/>
          </a:xfrm>
          <a:prstGeom prst="rect">
            <a:avLst/>
          </a:prstGeom>
          <a:noFill/>
          <a:ln w="9525">
            <a:noFill/>
            <a:miter lim="800000"/>
            <a:headEnd/>
            <a:tailEnd/>
          </a:ln>
        </p:spPr>
        <p:txBody>
          <a:bodyPr anchor="ctr">
            <a:spAutoFit/>
          </a:bodyPr>
          <a:lstStyle/>
          <a:p>
            <a:pPr algn="ctr"/>
            <a:r>
              <a:rPr lang="uk-UA" sz="1600" b="1" dirty="0">
                <a:solidFill>
                  <a:srgbClr val="000099"/>
                </a:solidFill>
                <a:latin typeface="Comic Sans MS" pitchFamily="66" charset="0"/>
                <a:cs typeface="Times New Roman" pitchFamily="18" charset="0"/>
              </a:rPr>
              <a:t>Всеукраїнська</a:t>
            </a:r>
          </a:p>
          <a:p>
            <a:pPr algn="ctr" eaLnBrk="0" hangingPunct="0"/>
            <a:r>
              <a:rPr lang="uk-UA" sz="1600" b="1" dirty="0">
                <a:solidFill>
                  <a:srgbClr val="000099"/>
                </a:solidFill>
                <a:latin typeface="Comic Sans MS" pitchFamily="66" charset="0"/>
                <a:cs typeface="Times New Roman" pitchFamily="18" charset="0"/>
              </a:rPr>
              <a:t>українознавча гра «Соняшник»  </a:t>
            </a:r>
            <a:endParaRPr lang="uk-UA" sz="1600" b="1" dirty="0">
              <a:solidFill>
                <a:srgbClr val="000099"/>
              </a:solidFill>
              <a:latin typeface="Comic Sans MS" pitchFamily="66" charset="0"/>
            </a:endParaRPr>
          </a:p>
        </p:txBody>
      </p:sp>
      <p:sp>
        <p:nvSpPr>
          <p:cNvPr id="13318" name="Rectangle 2"/>
          <p:cNvSpPr>
            <a:spLocks noChangeArrowheads="1"/>
          </p:cNvSpPr>
          <p:nvPr/>
        </p:nvSpPr>
        <p:spPr bwMode="auto">
          <a:xfrm>
            <a:off x="2590800" y="914400"/>
            <a:ext cx="1905000" cy="1616075"/>
          </a:xfrm>
          <a:prstGeom prst="rect">
            <a:avLst/>
          </a:prstGeom>
          <a:noFill/>
          <a:ln w="9525">
            <a:noFill/>
            <a:miter lim="800000"/>
            <a:headEnd/>
            <a:tailEnd/>
          </a:ln>
        </p:spPr>
        <p:txBody>
          <a:bodyPr anchor="ctr">
            <a:spAutoFit/>
          </a:bodyPr>
          <a:lstStyle/>
          <a:p>
            <a:pPr algn="ctr"/>
            <a:r>
              <a:rPr lang="uk-UA" sz="1100" dirty="0">
                <a:solidFill>
                  <a:srgbClr val="000099"/>
                </a:solidFill>
                <a:latin typeface="Comic Sans MS" pitchFamily="66" charset="0"/>
                <a:cs typeface="Times New Roman" pitchFamily="18" charset="0"/>
              </a:rPr>
              <a:t>Всього:  </a:t>
            </a:r>
            <a:r>
              <a:rPr lang="uk-UA" sz="1100" dirty="0" smtClean="0">
                <a:solidFill>
                  <a:srgbClr val="000099"/>
                </a:solidFill>
                <a:latin typeface="Comic Sans MS" pitchFamily="66" charset="0"/>
                <a:cs typeface="Times New Roman" pitchFamily="18" charset="0"/>
              </a:rPr>
              <a:t>57 учнів</a:t>
            </a:r>
            <a:endParaRPr lang="ru-RU" sz="1100" dirty="0">
              <a:solidFill>
                <a:srgbClr val="000099"/>
              </a:solidFill>
              <a:latin typeface="Comic Sans MS" pitchFamily="66" charset="0"/>
            </a:endParaRPr>
          </a:p>
          <a:p>
            <a:pPr algn="ctr" eaLnBrk="0" hangingPunct="0"/>
            <a:r>
              <a:rPr lang="uk-UA" sz="1100" dirty="0" smtClean="0">
                <a:solidFill>
                  <a:srgbClr val="000099"/>
                </a:solidFill>
                <a:latin typeface="Comic Sans MS" pitchFamily="66" charset="0"/>
                <a:cs typeface="Times New Roman" pitchFamily="18" charset="0"/>
              </a:rPr>
              <a:t>Всеукраїнський </a:t>
            </a:r>
            <a:r>
              <a:rPr lang="uk-UA" sz="1100" dirty="0">
                <a:solidFill>
                  <a:srgbClr val="000099"/>
                </a:solidFill>
                <a:latin typeface="Comic Sans MS" pitchFamily="66" charset="0"/>
                <a:cs typeface="Times New Roman" pitchFamily="18" charset="0"/>
              </a:rPr>
              <a:t>рівень:</a:t>
            </a:r>
            <a:endParaRPr lang="ru-RU" sz="1100" dirty="0">
              <a:solidFill>
                <a:srgbClr val="000099"/>
              </a:solidFill>
              <a:latin typeface="Comic Sans MS" pitchFamily="66" charset="0"/>
            </a:endParaRPr>
          </a:p>
          <a:p>
            <a:pPr algn="ctr" eaLnBrk="0" hangingPunct="0"/>
            <a:r>
              <a:rPr lang="uk-UA" sz="1100" dirty="0">
                <a:solidFill>
                  <a:srgbClr val="000099"/>
                </a:solidFill>
                <a:latin typeface="Comic Sans MS" pitchFamily="66" charset="0"/>
                <a:cs typeface="Times New Roman" pitchFamily="18" charset="0"/>
              </a:rPr>
              <a:t>І м.- 1</a:t>
            </a:r>
            <a:endParaRPr lang="ru-RU" sz="1100" dirty="0">
              <a:solidFill>
                <a:srgbClr val="000099"/>
              </a:solidFill>
              <a:latin typeface="Comic Sans MS" pitchFamily="66" charset="0"/>
            </a:endParaRPr>
          </a:p>
          <a:p>
            <a:pPr algn="ctr" eaLnBrk="0" hangingPunct="0"/>
            <a:r>
              <a:rPr lang="uk-UA" sz="1100" dirty="0">
                <a:solidFill>
                  <a:srgbClr val="000099"/>
                </a:solidFill>
                <a:latin typeface="Comic Sans MS" pitchFamily="66" charset="0"/>
                <a:cs typeface="Times New Roman" pitchFamily="18" charset="0"/>
              </a:rPr>
              <a:t>ІІ м.- </a:t>
            </a:r>
            <a:r>
              <a:rPr lang="uk-UA" sz="1100" dirty="0" smtClean="0">
                <a:solidFill>
                  <a:srgbClr val="000099"/>
                </a:solidFill>
                <a:latin typeface="Comic Sans MS" pitchFamily="66" charset="0"/>
                <a:cs typeface="Times New Roman" pitchFamily="18" charset="0"/>
              </a:rPr>
              <a:t>1</a:t>
            </a:r>
            <a:endParaRPr lang="ru-RU" sz="1100" dirty="0">
              <a:solidFill>
                <a:srgbClr val="000099"/>
              </a:solidFill>
              <a:latin typeface="Comic Sans MS" pitchFamily="66" charset="0"/>
            </a:endParaRPr>
          </a:p>
          <a:p>
            <a:pPr algn="ctr" eaLnBrk="0" hangingPunct="0"/>
            <a:r>
              <a:rPr lang="uk-UA" sz="1100" dirty="0">
                <a:solidFill>
                  <a:srgbClr val="000099"/>
                </a:solidFill>
                <a:latin typeface="Comic Sans MS" pitchFamily="66" charset="0"/>
                <a:cs typeface="Times New Roman" pitchFamily="18" charset="0"/>
              </a:rPr>
              <a:t>ІІІ м.- </a:t>
            </a:r>
            <a:r>
              <a:rPr lang="uk-UA" sz="1100" dirty="0" smtClean="0">
                <a:solidFill>
                  <a:srgbClr val="000099"/>
                </a:solidFill>
                <a:latin typeface="Comic Sans MS" pitchFamily="66" charset="0"/>
                <a:cs typeface="Times New Roman" pitchFamily="18" charset="0"/>
              </a:rPr>
              <a:t>1</a:t>
            </a:r>
            <a:endParaRPr lang="ru-RU" sz="1100" dirty="0">
              <a:solidFill>
                <a:srgbClr val="000099"/>
              </a:solidFill>
              <a:latin typeface="Comic Sans MS" pitchFamily="66" charset="0"/>
            </a:endParaRPr>
          </a:p>
          <a:p>
            <a:pPr algn="ctr" eaLnBrk="0" hangingPunct="0"/>
            <a:r>
              <a:rPr lang="uk-UA" sz="1100" dirty="0">
                <a:solidFill>
                  <a:srgbClr val="000099"/>
                </a:solidFill>
                <a:latin typeface="Comic Sans MS" pitchFamily="66" charset="0"/>
                <a:cs typeface="Times New Roman" pitchFamily="18" charset="0"/>
              </a:rPr>
              <a:t>Регіональний рівень:</a:t>
            </a:r>
            <a:endParaRPr lang="ru-RU" sz="1100" dirty="0">
              <a:solidFill>
                <a:srgbClr val="000099"/>
              </a:solidFill>
              <a:latin typeface="Comic Sans MS" pitchFamily="66" charset="0"/>
            </a:endParaRPr>
          </a:p>
          <a:p>
            <a:pPr algn="ctr" eaLnBrk="0" hangingPunct="0"/>
            <a:r>
              <a:rPr lang="uk-UA" sz="1100" dirty="0">
                <a:solidFill>
                  <a:srgbClr val="000099"/>
                </a:solidFill>
                <a:latin typeface="Comic Sans MS" pitchFamily="66" charset="0"/>
                <a:cs typeface="Times New Roman" pitchFamily="18" charset="0"/>
              </a:rPr>
              <a:t>І м.- </a:t>
            </a:r>
            <a:r>
              <a:rPr lang="uk-UA" sz="1100" dirty="0" smtClean="0">
                <a:solidFill>
                  <a:srgbClr val="000099"/>
                </a:solidFill>
                <a:latin typeface="Comic Sans MS" pitchFamily="66" charset="0"/>
                <a:cs typeface="Times New Roman" pitchFamily="18" charset="0"/>
              </a:rPr>
              <a:t>1</a:t>
            </a:r>
            <a:endParaRPr lang="ru-RU" sz="1100" dirty="0">
              <a:solidFill>
                <a:srgbClr val="000099"/>
              </a:solidFill>
              <a:latin typeface="Comic Sans MS" pitchFamily="66" charset="0"/>
            </a:endParaRPr>
          </a:p>
          <a:p>
            <a:pPr algn="ctr" eaLnBrk="0" hangingPunct="0"/>
            <a:r>
              <a:rPr lang="uk-UA" sz="1100" dirty="0">
                <a:solidFill>
                  <a:srgbClr val="000099"/>
                </a:solidFill>
                <a:latin typeface="Comic Sans MS" pitchFamily="66" charset="0"/>
                <a:cs typeface="Times New Roman" pitchFamily="18" charset="0"/>
              </a:rPr>
              <a:t>ІІ м.- </a:t>
            </a:r>
            <a:r>
              <a:rPr lang="uk-UA" sz="1100" dirty="0" smtClean="0">
                <a:solidFill>
                  <a:srgbClr val="000099"/>
                </a:solidFill>
                <a:latin typeface="Comic Sans MS" pitchFamily="66" charset="0"/>
                <a:cs typeface="Times New Roman" pitchFamily="18" charset="0"/>
              </a:rPr>
              <a:t>2</a:t>
            </a:r>
            <a:endParaRPr lang="uk-UA" sz="1100" dirty="0">
              <a:solidFill>
                <a:srgbClr val="000099"/>
              </a:solidFill>
              <a:latin typeface="Comic Sans MS" pitchFamily="66" charset="0"/>
              <a:cs typeface="Times New Roman" pitchFamily="18" charset="0"/>
            </a:endParaRPr>
          </a:p>
          <a:p>
            <a:pPr algn="ctr" eaLnBrk="0" hangingPunct="0"/>
            <a:r>
              <a:rPr lang="uk-UA" sz="1100" dirty="0">
                <a:solidFill>
                  <a:srgbClr val="000099"/>
                </a:solidFill>
                <a:latin typeface="Comic Sans MS" pitchFamily="66" charset="0"/>
                <a:cs typeface="Times New Roman" pitchFamily="18" charset="0"/>
              </a:rPr>
              <a:t>ІІІ м.- </a:t>
            </a:r>
            <a:r>
              <a:rPr lang="uk-UA" sz="1100" dirty="0" smtClean="0">
                <a:solidFill>
                  <a:srgbClr val="000099"/>
                </a:solidFill>
                <a:latin typeface="Comic Sans MS" pitchFamily="66" charset="0"/>
                <a:cs typeface="Times New Roman" pitchFamily="18" charset="0"/>
              </a:rPr>
              <a:t>1</a:t>
            </a:r>
            <a:r>
              <a:rPr lang="ru-RU" sz="1100" dirty="0" smtClean="0">
                <a:solidFill>
                  <a:srgbClr val="000099"/>
                </a:solidFill>
                <a:latin typeface="Comic Sans MS" pitchFamily="66" charset="0"/>
              </a:rPr>
              <a:t> </a:t>
            </a:r>
            <a:endParaRPr lang="ru-RU" sz="1100" dirty="0">
              <a:solidFill>
                <a:srgbClr val="000099"/>
              </a:solidFill>
              <a:latin typeface="Comic Sans MS" pitchFamily="66" charset="0"/>
            </a:endParaRPr>
          </a:p>
        </p:txBody>
      </p:sp>
      <p:sp>
        <p:nvSpPr>
          <p:cNvPr id="13319" name="Прямоугольник 6"/>
          <p:cNvSpPr>
            <a:spLocks noChangeArrowheads="1"/>
          </p:cNvSpPr>
          <p:nvPr/>
        </p:nvSpPr>
        <p:spPr bwMode="auto">
          <a:xfrm>
            <a:off x="304800" y="2743200"/>
            <a:ext cx="2286000" cy="1077218"/>
          </a:xfrm>
          <a:prstGeom prst="rect">
            <a:avLst/>
          </a:prstGeom>
          <a:noFill/>
          <a:ln w="9525">
            <a:noFill/>
            <a:miter lim="800000"/>
            <a:headEnd/>
            <a:tailEnd/>
          </a:ln>
        </p:spPr>
        <p:txBody>
          <a:bodyPr>
            <a:spAutoFit/>
          </a:bodyPr>
          <a:lstStyle/>
          <a:p>
            <a:pPr algn="ctr"/>
            <a:r>
              <a:rPr lang="uk-UA" sz="1600" b="1" dirty="0">
                <a:solidFill>
                  <a:srgbClr val="000099"/>
                </a:solidFill>
                <a:latin typeface="Comic Sans MS" pitchFamily="66" charset="0"/>
              </a:rPr>
              <a:t>Всеукраїнський конкурс з математики «Кенгуру»</a:t>
            </a:r>
            <a:endParaRPr lang="ru-RU" sz="1600" b="1" dirty="0">
              <a:solidFill>
                <a:srgbClr val="000099"/>
              </a:solidFill>
              <a:latin typeface="Comic Sans MS" pitchFamily="66" charset="0"/>
            </a:endParaRPr>
          </a:p>
        </p:txBody>
      </p:sp>
      <p:sp>
        <p:nvSpPr>
          <p:cNvPr id="13320" name="Rectangle 3"/>
          <p:cNvSpPr>
            <a:spLocks noChangeArrowheads="1"/>
          </p:cNvSpPr>
          <p:nvPr/>
        </p:nvSpPr>
        <p:spPr bwMode="auto">
          <a:xfrm>
            <a:off x="2667000" y="2971800"/>
            <a:ext cx="1981200" cy="600164"/>
          </a:xfrm>
          <a:prstGeom prst="rect">
            <a:avLst/>
          </a:prstGeom>
          <a:noFill/>
          <a:ln w="9525">
            <a:noFill/>
            <a:miter lim="800000"/>
            <a:headEnd/>
            <a:tailEnd/>
          </a:ln>
        </p:spPr>
        <p:txBody>
          <a:bodyPr wrap="square" anchor="ctr">
            <a:spAutoFit/>
          </a:bodyPr>
          <a:lstStyle/>
          <a:p>
            <a:pPr algn="ctr"/>
            <a:r>
              <a:rPr lang="uk-UA" sz="1100" dirty="0">
                <a:solidFill>
                  <a:srgbClr val="000099"/>
                </a:solidFill>
                <a:latin typeface="Comic Sans MS" pitchFamily="66" charset="0"/>
                <a:cs typeface="Times New Roman" pitchFamily="18" charset="0"/>
              </a:rPr>
              <a:t>Всього: </a:t>
            </a:r>
            <a:r>
              <a:rPr lang="uk-UA" sz="1100" dirty="0" smtClean="0">
                <a:solidFill>
                  <a:srgbClr val="000099"/>
                </a:solidFill>
                <a:latin typeface="Comic Sans MS" pitchFamily="66" charset="0"/>
                <a:cs typeface="Times New Roman" pitchFamily="18" charset="0"/>
              </a:rPr>
              <a:t>76учнів</a:t>
            </a:r>
            <a:endParaRPr lang="ru-RU" sz="1100" dirty="0">
              <a:solidFill>
                <a:srgbClr val="000099"/>
              </a:solidFill>
              <a:latin typeface="Comic Sans MS" pitchFamily="66" charset="0"/>
            </a:endParaRPr>
          </a:p>
          <a:p>
            <a:pPr algn="ctr" eaLnBrk="0" hangingPunct="0"/>
            <a:r>
              <a:rPr lang="uk-UA" sz="1100" dirty="0" smtClean="0">
                <a:solidFill>
                  <a:srgbClr val="000099"/>
                </a:solidFill>
                <a:latin typeface="Comic Sans MS" pitchFamily="66" charset="0"/>
                <a:cs typeface="Times New Roman" pitchFamily="18" charset="0"/>
              </a:rPr>
              <a:t>Відмінний результат-2 Добрий результат-28</a:t>
            </a:r>
            <a:endParaRPr lang="ru-RU" sz="1100" dirty="0">
              <a:solidFill>
                <a:srgbClr val="000099"/>
              </a:solidFill>
              <a:latin typeface="Comic Sans MS" pitchFamily="66" charset="0"/>
            </a:endParaRPr>
          </a:p>
        </p:txBody>
      </p:sp>
      <p:sp>
        <p:nvSpPr>
          <p:cNvPr id="13321" name="Прямоугольник 8"/>
          <p:cNvSpPr>
            <a:spLocks noChangeArrowheads="1"/>
          </p:cNvSpPr>
          <p:nvPr/>
        </p:nvSpPr>
        <p:spPr bwMode="auto">
          <a:xfrm>
            <a:off x="533400" y="3886200"/>
            <a:ext cx="2133600" cy="830997"/>
          </a:xfrm>
          <a:prstGeom prst="rect">
            <a:avLst/>
          </a:prstGeom>
          <a:noFill/>
          <a:ln w="9525">
            <a:noFill/>
            <a:miter lim="800000"/>
            <a:headEnd/>
            <a:tailEnd/>
          </a:ln>
        </p:spPr>
        <p:txBody>
          <a:bodyPr wrap="square">
            <a:spAutoFit/>
          </a:bodyPr>
          <a:lstStyle/>
          <a:p>
            <a:pPr algn="ctr"/>
            <a:r>
              <a:rPr lang="uk-UA" sz="1600" b="1" dirty="0">
                <a:solidFill>
                  <a:srgbClr val="000099"/>
                </a:solidFill>
                <a:latin typeface="Comic Sans MS" pitchFamily="66" charset="0"/>
              </a:rPr>
              <a:t>Всеукраїнський природознавчий конкурс «Колосок»</a:t>
            </a:r>
            <a:endParaRPr lang="ru-RU" sz="1600" b="1" dirty="0">
              <a:solidFill>
                <a:srgbClr val="000099"/>
              </a:solidFill>
              <a:latin typeface="Comic Sans MS" pitchFamily="66" charset="0"/>
            </a:endParaRPr>
          </a:p>
        </p:txBody>
      </p:sp>
      <p:sp>
        <p:nvSpPr>
          <p:cNvPr id="13322" name="Rectangle 4"/>
          <p:cNvSpPr>
            <a:spLocks noChangeArrowheads="1"/>
          </p:cNvSpPr>
          <p:nvPr/>
        </p:nvSpPr>
        <p:spPr bwMode="auto">
          <a:xfrm>
            <a:off x="2667000" y="3962400"/>
            <a:ext cx="1905000" cy="646113"/>
          </a:xfrm>
          <a:prstGeom prst="rect">
            <a:avLst/>
          </a:prstGeom>
          <a:noFill/>
          <a:ln w="9525">
            <a:noFill/>
            <a:miter lim="800000"/>
            <a:headEnd/>
            <a:tailEnd/>
          </a:ln>
        </p:spPr>
        <p:txBody>
          <a:bodyPr anchor="ctr">
            <a:spAutoFit/>
          </a:bodyPr>
          <a:lstStyle/>
          <a:p>
            <a:pPr algn="ctr"/>
            <a:r>
              <a:rPr lang="uk-UA" sz="1200" dirty="0">
                <a:solidFill>
                  <a:srgbClr val="000099"/>
                </a:solidFill>
                <a:latin typeface="Comic Sans MS" pitchFamily="66" charset="0"/>
                <a:cs typeface="Times New Roman" pitchFamily="18" charset="0"/>
              </a:rPr>
              <a:t>Всього: </a:t>
            </a:r>
            <a:r>
              <a:rPr lang="uk-UA" sz="1200" dirty="0" smtClean="0">
                <a:solidFill>
                  <a:srgbClr val="000099"/>
                </a:solidFill>
                <a:latin typeface="Comic Sans MS" pitchFamily="66" charset="0"/>
                <a:cs typeface="Times New Roman" pitchFamily="18" charset="0"/>
              </a:rPr>
              <a:t>116 </a:t>
            </a:r>
            <a:r>
              <a:rPr lang="uk-UA" sz="1200" dirty="0">
                <a:solidFill>
                  <a:srgbClr val="000099"/>
                </a:solidFill>
                <a:latin typeface="Comic Sans MS" pitchFamily="66" charset="0"/>
                <a:cs typeface="Times New Roman" pitchFamily="18" charset="0"/>
              </a:rPr>
              <a:t>учнів</a:t>
            </a:r>
            <a:endParaRPr lang="ru-RU" sz="1200" dirty="0">
              <a:solidFill>
                <a:srgbClr val="000099"/>
              </a:solidFill>
              <a:latin typeface="Comic Sans MS" pitchFamily="66" charset="0"/>
            </a:endParaRPr>
          </a:p>
          <a:p>
            <a:pPr algn="ctr" eaLnBrk="0" hangingPunct="0"/>
            <a:r>
              <a:rPr lang="uk-UA" sz="1200" dirty="0">
                <a:solidFill>
                  <a:srgbClr val="000099"/>
                </a:solidFill>
                <a:latin typeface="Comic Sans MS" pitchFamily="66" charset="0"/>
                <a:cs typeface="Times New Roman" pitchFamily="18" charset="0"/>
              </a:rPr>
              <a:t>Золотий </a:t>
            </a:r>
            <a:r>
              <a:rPr lang="uk-UA" sz="1200" dirty="0" smtClean="0">
                <a:solidFill>
                  <a:srgbClr val="000099"/>
                </a:solidFill>
                <a:latin typeface="Comic Sans MS" pitchFamily="66" charset="0"/>
                <a:cs typeface="Times New Roman" pitchFamily="18" charset="0"/>
              </a:rPr>
              <a:t>-44</a:t>
            </a:r>
            <a:endParaRPr lang="uk-UA" sz="1200" dirty="0">
              <a:solidFill>
                <a:srgbClr val="000099"/>
              </a:solidFill>
              <a:latin typeface="Comic Sans MS" pitchFamily="66" charset="0"/>
              <a:cs typeface="Times New Roman" pitchFamily="18" charset="0"/>
            </a:endParaRPr>
          </a:p>
          <a:p>
            <a:pPr algn="ctr" eaLnBrk="0" hangingPunct="0"/>
            <a:r>
              <a:rPr lang="uk-UA" sz="1200" dirty="0">
                <a:solidFill>
                  <a:srgbClr val="000099"/>
                </a:solidFill>
                <a:latin typeface="Comic Sans MS" pitchFamily="66" charset="0"/>
                <a:cs typeface="Times New Roman" pitchFamily="18" charset="0"/>
              </a:rPr>
              <a:t>Срібний - </a:t>
            </a:r>
            <a:r>
              <a:rPr lang="uk-UA" sz="1200" dirty="0" smtClean="0">
                <a:solidFill>
                  <a:srgbClr val="000099"/>
                </a:solidFill>
                <a:latin typeface="Comic Sans MS" pitchFamily="66" charset="0"/>
                <a:cs typeface="Times New Roman" pitchFamily="18" charset="0"/>
              </a:rPr>
              <a:t>64</a:t>
            </a:r>
            <a:r>
              <a:rPr lang="ru-RU" sz="1200" dirty="0" smtClean="0">
                <a:solidFill>
                  <a:srgbClr val="000099"/>
                </a:solidFill>
                <a:latin typeface="Comic Sans MS" pitchFamily="66" charset="0"/>
              </a:rPr>
              <a:t> </a:t>
            </a:r>
            <a:endParaRPr lang="ru-RU" sz="1200" dirty="0">
              <a:solidFill>
                <a:srgbClr val="000099"/>
              </a:solidFill>
              <a:latin typeface="Comic Sans MS" pitchFamily="66" charset="0"/>
            </a:endParaRPr>
          </a:p>
        </p:txBody>
      </p:sp>
      <p:sp>
        <p:nvSpPr>
          <p:cNvPr id="13323" name="Прямоугольник 10"/>
          <p:cNvSpPr>
            <a:spLocks noChangeArrowheads="1"/>
          </p:cNvSpPr>
          <p:nvPr/>
        </p:nvSpPr>
        <p:spPr bwMode="auto">
          <a:xfrm>
            <a:off x="228600" y="4953000"/>
            <a:ext cx="3429000" cy="584200"/>
          </a:xfrm>
          <a:prstGeom prst="rect">
            <a:avLst/>
          </a:prstGeom>
          <a:noFill/>
          <a:ln w="9525">
            <a:noFill/>
            <a:miter lim="800000"/>
            <a:headEnd/>
            <a:tailEnd/>
          </a:ln>
        </p:spPr>
        <p:txBody>
          <a:bodyPr>
            <a:spAutoFit/>
          </a:bodyPr>
          <a:lstStyle/>
          <a:p>
            <a:pPr algn="ctr"/>
            <a:r>
              <a:rPr lang="uk-UA" sz="1600" b="1" dirty="0">
                <a:solidFill>
                  <a:srgbClr val="000099"/>
                </a:solidFill>
                <a:latin typeface="Comic Sans MS" pitchFamily="66" charset="0"/>
              </a:rPr>
              <a:t>Всеукраїнський конкурс</a:t>
            </a:r>
          </a:p>
          <a:p>
            <a:pPr algn="ctr"/>
            <a:r>
              <a:rPr lang="uk-UA" sz="1600" b="1" dirty="0">
                <a:solidFill>
                  <a:srgbClr val="000099"/>
                </a:solidFill>
                <a:latin typeface="Comic Sans MS" pitchFamily="66" charset="0"/>
              </a:rPr>
              <a:t> з фізики «Левеня»</a:t>
            </a:r>
            <a:endParaRPr lang="ru-RU" sz="1600" b="1" dirty="0">
              <a:solidFill>
                <a:srgbClr val="000099"/>
              </a:solidFill>
              <a:latin typeface="Comic Sans MS" pitchFamily="66" charset="0"/>
            </a:endParaRPr>
          </a:p>
        </p:txBody>
      </p:sp>
      <p:sp>
        <p:nvSpPr>
          <p:cNvPr id="13324" name="Rectangle 5"/>
          <p:cNvSpPr>
            <a:spLocks noChangeArrowheads="1"/>
          </p:cNvSpPr>
          <p:nvPr/>
        </p:nvSpPr>
        <p:spPr bwMode="auto">
          <a:xfrm>
            <a:off x="3200400" y="5029200"/>
            <a:ext cx="2438400" cy="646331"/>
          </a:xfrm>
          <a:prstGeom prst="rect">
            <a:avLst/>
          </a:prstGeom>
          <a:noFill/>
          <a:ln w="9525">
            <a:noFill/>
            <a:miter lim="800000"/>
            <a:headEnd/>
            <a:tailEnd/>
          </a:ln>
        </p:spPr>
        <p:txBody>
          <a:bodyPr anchor="ctr">
            <a:spAutoFit/>
          </a:bodyPr>
          <a:lstStyle/>
          <a:p>
            <a:pPr algn="ctr"/>
            <a:r>
              <a:rPr lang="uk-UA" sz="1200" dirty="0">
                <a:solidFill>
                  <a:srgbClr val="000099"/>
                </a:solidFill>
                <a:latin typeface="Comic Sans MS" pitchFamily="66" charset="0"/>
                <a:cs typeface="Times New Roman" pitchFamily="18" charset="0"/>
              </a:rPr>
              <a:t>Всього: </a:t>
            </a:r>
            <a:r>
              <a:rPr lang="uk-UA" sz="1200" dirty="0" smtClean="0">
                <a:solidFill>
                  <a:srgbClr val="000099"/>
                </a:solidFill>
                <a:latin typeface="Comic Sans MS" pitchFamily="66" charset="0"/>
                <a:cs typeface="Times New Roman" pitchFamily="18" charset="0"/>
              </a:rPr>
              <a:t>9 учнів</a:t>
            </a:r>
          </a:p>
          <a:p>
            <a:pPr algn="ctr"/>
            <a:r>
              <a:rPr lang="uk-UA" sz="1200" dirty="0" smtClean="0">
                <a:solidFill>
                  <a:srgbClr val="000099"/>
                </a:solidFill>
                <a:latin typeface="Comic Sans MS" pitchFamily="66" charset="0"/>
                <a:cs typeface="Times New Roman" pitchFamily="18" charset="0"/>
              </a:rPr>
              <a:t>Відмінний результат -4 </a:t>
            </a:r>
            <a:endParaRPr lang="uk-UA" sz="1200" dirty="0">
              <a:solidFill>
                <a:srgbClr val="000099"/>
              </a:solidFill>
              <a:latin typeface="Comic Sans MS" pitchFamily="66" charset="0"/>
              <a:cs typeface="Times New Roman" pitchFamily="18" charset="0"/>
            </a:endParaRPr>
          </a:p>
          <a:p>
            <a:pPr algn="ctr" eaLnBrk="0" hangingPunct="0"/>
            <a:r>
              <a:rPr lang="uk-UA" sz="1200" dirty="0" smtClean="0">
                <a:solidFill>
                  <a:srgbClr val="000099"/>
                </a:solidFill>
                <a:latin typeface="Comic Sans MS" pitchFamily="66" charset="0"/>
                <a:cs typeface="Times New Roman" pitchFamily="18" charset="0"/>
              </a:rPr>
              <a:t>Добрий </a:t>
            </a:r>
            <a:r>
              <a:rPr lang="uk-UA" sz="1200" dirty="0">
                <a:solidFill>
                  <a:srgbClr val="000099"/>
                </a:solidFill>
                <a:latin typeface="Comic Sans MS" pitchFamily="66" charset="0"/>
                <a:cs typeface="Times New Roman" pitchFamily="18" charset="0"/>
              </a:rPr>
              <a:t>результат </a:t>
            </a:r>
            <a:r>
              <a:rPr lang="uk-UA" sz="1200" dirty="0" smtClean="0">
                <a:solidFill>
                  <a:srgbClr val="000099"/>
                </a:solidFill>
                <a:latin typeface="Comic Sans MS" pitchFamily="66" charset="0"/>
                <a:cs typeface="Times New Roman" pitchFamily="18" charset="0"/>
              </a:rPr>
              <a:t>-4</a:t>
            </a:r>
            <a:r>
              <a:rPr lang="ru-RU" sz="1200" dirty="0" smtClean="0">
                <a:solidFill>
                  <a:srgbClr val="000099"/>
                </a:solidFill>
                <a:latin typeface="Comic Sans MS" pitchFamily="66" charset="0"/>
              </a:rPr>
              <a:t> </a:t>
            </a:r>
            <a:endParaRPr lang="ru-RU" sz="1200" dirty="0">
              <a:solidFill>
                <a:srgbClr val="000099"/>
              </a:solidFill>
              <a:latin typeface="Comic Sans MS" pitchFamily="66" charset="0"/>
            </a:endParaRPr>
          </a:p>
        </p:txBody>
      </p:sp>
      <p:sp>
        <p:nvSpPr>
          <p:cNvPr id="13325" name="Прямоугольник 12"/>
          <p:cNvSpPr>
            <a:spLocks noChangeArrowheads="1"/>
          </p:cNvSpPr>
          <p:nvPr/>
        </p:nvSpPr>
        <p:spPr bwMode="auto">
          <a:xfrm>
            <a:off x="685800" y="5867400"/>
            <a:ext cx="1905000" cy="830997"/>
          </a:xfrm>
          <a:prstGeom prst="rect">
            <a:avLst/>
          </a:prstGeom>
          <a:noFill/>
          <a:ln w="9525">
            <a:noFill/>
            <a:miter lim="800000"/>
            <a:headEnd/>
            <a:tailEnd/>
          </a:ln>
        </p:spPr>
        <p:txBody>
          <a:bodyPr wrap="square">
            <a:spAutoFit/>
          </a:bodyPr>
          <a:lstStyle/>
          <a:p>
            <a:pPr algn="ctr"/>
            <a:r>
              <a:rPr lang="uk-UA" sz="1600" b="1" dirty="0">
                <a:solidFill>
                  <a:srgbClr val="000099"/>
                </a:solidFill>
                <a:latin typeface="Comic Sans MS" pitchFamily="66" charset="0"/>
              </a:rPr>
              <a:t>Всеукраїнська природознавча </a:t>
            </a:r>
          </a:p>
          <a:p>
            <a:pPr algn="ctr"/>
            <a:r>
              <a:rPr lang="uk-UA" sz="1600" b="1" dirty="0">
                <a:solidFill>
                  <a:srgbClr val="000099"/>
                </a:solidFill>
                <a:latin typeface="Comic Sans MS" pitchFamily="66" charset="0"/>
              </a:rPr>
              <a:t>гра  </a:t>
            </a:r>
            <a:r>
              <a:rPr lang="uk-UA" sz="1600" b="1" dirty="0" err="1">
                <a:solidFill>
                  <a:srgbClr val="000099"/>
                </a:solidFill>
                <a:latin typeface="Comic Sans MS" pitchFamily="66" charset="0"/>
              </a:rPr>
              <a:t>„Геліантус”</a:t>
            </a:r>
            <a:endParaRPr lang="ru-RU" sz="1600" b="1" dirty="0">
              <a:solidFill>
                <a:srgbClr val="000099"/>
              </a:solidFill>
              <a:latin typeface="Comic Sans MS" pitchFamily="66" charset="0"/>
            </a:endParaRPr>
          </a:p>
        </p:txBody>
      </p:sp>
      <p:sp>
        <p:nvSpPr>
          <p:cNvPr id="13326" name="Rectangle 6"/>
          <p:cNvSpPr>
            <a:spLocks noChangeArrowheads="1"/>
          </p:cNvSpPr>
          <p:nvPr/>
        </p:nvSpPr>
        <p:spPr bwMode="auto">
          <a:xfrm>
            <a:off x="2514600" y="5715000"/>
            <a:ext cx="2514600" cy="1200150"/>
          </a:xfrm>
          <a:prstGeom prst="rect">
            <a:avLst/>
          </a:prstGeom>
          <a:noFill/>
          <a:ln w="9525">
            <a:noFill/>
            <a:miter lim="800000"/>
            <a:headEnd/>
            <a:tailEnd/>
          </a:ln>
        </p:spPr>
        <p:txBody>
          <a:bodyPr anchor="ctr">
            <a:spAutoFit/>
          </a:bodyPr>
          <a:lstStyle/>
          <a:p>
            <a:pPr algn="ctr"/>
            <a:r>
              <a:rPr lang="uk-UA" sz="1200" dirty="0">
                <a:solidFill>
                  <a:srgbClr val="000099"/>
                </a:solidFill>
                <a:latin typeface="Comic Sans MS" pitchFamily="66" charset="0"/>
                <a:cs typeface="Times New Roman" pitchFamily="18" charset="0"/>
              </a:rPr>
              <a:t>Всього: 65 учнів</a:t>
            </a:r>
            <a:endParaRPr lang="ru-RU" sz="1200" dirty="0">
              <a:solidFill>
                <a:srgbClr val="000099"/>
              </a:solidFill>
              <a:latin typeface="Comic Sans MS" pitchFamily="66" charset="0"/>
            </a:endParaRPr>
          </a:p>
          <a:p>
            <a:pPr algn="ctr" eaLnBrk="0" hangingPunct="0"/>
            <a:r>
              <a:rPr lang="uk-UA" sz="1200" dirty="0">
                <a:solidFill>
                  <a:srgbClr val="000099"/>
                </a:solidFill>
                <a:latin typeface="Comic Sans MS" pitchFamily="66" charset="0"/>
                <a:cs typeface="Times New Roman" pitchFamily="18" charset="0"/>
              </a:rPr>
              <a:t>Найкращий результат – 19 учнів;</a:t>
            </a:r>
            <a:endParaRPr lang="ru-RU" sz="1200" dirty="0">
              <a:solidFill>
                <a:srgbClr val="000099"/>
              </a:solidFill>
              <a:latin typeface="Comic Sans MS" pitchFamily="66" charset="0"/>
            </a:endParaRPr>
          </a:p>
          <a:p>
            <a:pPr algn="ctr" eaLnBrk="0" hangingPunct="0"/>
            <a:r>
              <a:rPr lang="uk-UA" sz="1200" dirty="0">
                <a:solidFill>
                  <a:srgbClr val="000099"/>
                </a:solidFill>
                <a:latin typeface="Comic Sans MS" pitchFamily="66" charset="0"/>
                <a:cs typeface="Times New Roman" pitchFamily="18" charset="0"/>
              </a:rPr>
              <a:t>Дипломи І ст. – 2 учні;</a:t>
            </a:r>
            <a:endParaRPr lang="ru-RU" sz="1200" dirty="0">
              <a:solidFill>
                <a:srgbClr val="000099"/>
              </a:solidFill>
              <a:latin typeface="Comic Sans MS" pitchFamily="66" charset="0"/>
            </a:endParaRPr>
          </a:p>
          <a:p>
            <a:pPr algn="ctr" eaLnBrk="0" hangingPunct="0"/>
            <a:r>
              <a:rPr lang="uk-UA" sz="1200" dirty="0">
                <a:solidFill>
                  <a:srgbClr val="000099"/>
                </a:solidFill>
                <a:latin typeface="Comic Sans MS" pitchFamily="66" charset="0"/>
                <a:cs typeface="Times New Roman" pitchFamily="18" charset="0"/>
              </a:rPr>
              <a:t>Дипломи ІІ ст. – 6 учнів;</a:t>
            </a:r>
          </a:p>
          <a:p>
            <a:pPr algn="ctr" eaLnBrk="0" hangingPunct="0"/>
            <a:r>
              <a:rPr lang="uk-UA" sz="1200" dirty="0">
                <a:solidFill>
                  <a:srgbClr val="000099"/>
                </a:solidFill>
                <a:latin typeface="Comic Sans MS" pitchFamily="66" charset="0"/>
                <a:cs typeface="Times New Roman" pitchFamily="18" charset="0"/>
              </a:rPr>
              <a:t>Дипломи ІІІ ст. – 6 учнів</a:t>
            </a:r>
            <a:r>
              <a:rPr lang="ru-RU" sz="1200" dirty="0">
                <a:solidFill>
                  <a:srgbClr val="000099"/>
                </a:solidFill>
                <a:latin typeface="Comic Sans MS" pitchFamily="66" charset="0"/>
              </a:rPr>
              <a:t> </a:t>
            </a:r>
          </a:p>
        </p:txBody>
      </p:sp>
      <p:sp>
        <p:nvSpPr>
          <p:cNvPr id="13327" name="Прямоугольник 14"/>
          <p:cNvSpPr>
            <a:spLocks noChangeArrowheads="1"/>
          </p:cNvSpPr>
          <p:nvPr/>
        </p:nvSpPr>
        <p:spPr bwMode="auto">
          <a:xfrm>
            <a:off x="762000" y="7543800"/>
            <a:ext cx="2590800" cy="830997"/>
          </a:xfrm>
          <a:prstGeom prst="rect">
            <a:avLst/>
          </a:prstGeom>
          <a:noFill/>
          <a:ln w="9525">
            <a:noFill/>
            <a:miter lim="800000"/>
            <a:headEnd/>
            <a:tailEnd/>
          </a:ln>
        </p:spPr>
        <p:txBody>
          <a:bodyPr wrap="square">
            <a:spAutoFit/>
          </a:bodyPr>
          <a:lstStyle/>
          <a:p>
            <a:pPr algn="ctr"/>
            <a:r>
              <a:rPr lang="uk-UA" sz="1600" b="1" dirty="0">
                <a:solidFill>
                  <a:srgbClr val="000099"/>
                </a:solidFill>
                <a:latin typeface="Comic Sans MS" pitchFamily="66" charset="0"/>
              </a:rPr>
              <a:t>Всеукраїнський конкурс</a:t>
            </a:r>
          </a:p>
          <a:p>
            <a:pPr algn="ctr"/>
            <a:r>
              <a:rPr lang="uk-UA" sz="1600" b="1" dirty="0">
                <a:solidFill>
                  <a:srgbClr val="000099"/>
                </a:solidFill>
                <a:latin typeface="Comic Sans MS" pitchFamily="66" charset="0"/>
              </a:rPr>
              <a:t> знавців інформатики</a:t>
            </a:r>
          </a:p>
          <a:p>
            <a:pPr algn="ctr"/>
            <a:r>
              <a:rPr lang="uk-UA" sz="1600" b="1" dirty="0">
                <a:solidFill>
                  <a:srgbClr val="000099"/>
                </a:solidFill>
                <a:latin typeface="Comic Sans MS" pitchFamily="66" charset="0"/>
              </a:rPr>
              <a:t>«Бобер» </a:t>
            </a:r>
            <a:endParaRPr lang="ru-RU" sz="1600" b="1" dirty="0">
              <a:solidFill>
                <a:srgbClr val="000099"/>
              </a:solidFill>
              <a:latin typeface="Comic Sans MS" pitchFamily="66" charset="0"/>
            </a:endParaRPr>
          </a:p>
        </p:txBody>
      </p:sp>
      <p:sp>
        <p:nvSpPr>
          <p:cNvPr id="13328" name="Rectangle 7"/>
          <p:cNvSpPr>
            <a:spLocks noChangeArrowheads="1"/>
          </p:cNvSpPr>
          <p:nvPr/>
        </p:nvSpPr>
        <p:spPr bwMode="auto">
          <a:xfrm>
            <a:off x="3124200" y="7620000"/>
            <a:ext cx="2362200" cy="830263"/>
          </a:xfrm>
          <a:prstGeom prst="rect">
            <a:avLst/>
          </a:prstGeom>
          <a:noFill/>
          <a:ln w="9525">
            <a:noFill/>
            <a:miter lim="800000"/>
            <a:headEnd/>
            <a:tailEnd/>
          </a:ln>
        </p:spPr>
        <p:txBody>
          <a:bodyPr anchor="ctr">
            <a:spAutoFit/>
          </a:bodyPr>
          <a:lstStyle/>
          <a:p>
            <a:pPr algn="ctr"/>
            <a:r>
              <a:rPr lang="uk-UA" sz="1200">
                <a:solidFill>
                  <a:srgbClr val="000099"/>
                </a:solidFill>
                <a:latin typeface="Comic Sans MS" pitchFamily="66" charset="0"/>
                <a:cs typeface="Times New Roman" pitchFamily="18" charset="0"/>
              </a:rPr>
              <a:t>Всього: 16 учнів</a:t>
            </a:r>
          </a:p>
          <a:p>
            <a:pPr algn="ctr" eaLnBrk="0" hangingPunct="0"/>
            <a:r>
              <a:rPr lang="uk-UA" sz="1200">
                <a:solidFill>
                  <a:srgbClr val="000099"/>
                </a:solidFill>
                <a:latin typeface="Comic Sans MS" pitchFamily="66" charset="0"/>
                <a:cs typeface="Times New Roman" pitchFamily="18" charset="0"/>
              </a:rPr>
              <a:t>відмінний результат – 2</a:t>
            </a:r>
          </a:p>
          <a:p>
            <a:pPr algn="ctr" eaLnBrk="0" hangingPunct="0"/>
            <a:r>
              <a:rPr lang="uk-UA" sz="1200">
                <a:solidFill>
                  <a:srgbClr val="000099"/>
                </a:solidFill>
                <a:latin typeface="Comic Sans MS" pitchFamily="66" charset="0"/>
              </a:rPr>
              <a:t>учні, добрий результат – 7 учнів</a:t>
            </a:r>
            <a:r>
              <a:rPr lang="uk-UA" sz="1200">
                <a:solidFill>
                  <a:srgbClr val="000099"/>
                </a:solidFill>
                <a:latin typeface="Comic Sans MS" pitchFamily="66" charset="0"/>
                <a:cs typeface="Times New Roman" pitchFamily="18" charset="0"/>
              </a:rPr>
              <a:t> </a:t>
            </a:r>
            <a:endParaRPr lang="uk-UA">
              <a:solidFill>
                <a:srgbClr val="000099"/>
              </a:solidFill>
              <a:latin typeface="Comic Sans MS" pitchFamily="66" charset="0"/>
            </a:endParaRPr>
          </a:p>
        </p:txBody>
      </p:sp>
      <p:pic>
        <p:nvPicPr>
          <p:cNvPr id="13329" name="Picture 8" descr="https://im1-tub-ua.yandex.net/i?id=151cbff08e356111682c72fb40f16c52&amp;n=21"/>
          <p:cNvPicPr>
            <a:picLocks noChangeAspect="1" noChangeArrowheads="1"/>
          </p:cNvPicPr>
          <p:nvPr/>
        </p:nvPicPr>
        <p:blipFill>
          <a:blip r:embed="rId4"/>
          <a:srcRect/>
          <a:stretch>
            <a:fillRect/>
          </a:stretch>
        </p:blipFill>
        <p:spPr bwMode="auto">
          <a:xfrm>
            <a:off x="4495800" y="1066800"/>
            <a:ext cx="2111375" cy="1447800"/>
          </a:xfrm>
          <a:prstGeom prst="rect">
            <a:avLst/>
          </a:prstGeom>
          <a:ln>
            <a:noFill/>
          </a:ln>
          <a:effectLst>
            <a:softEdge rad="112500"/>
          </a:effectLst>
        </p:spPr>
      </p:pic>
      <p:pic>
        <p:nvPicPr>
          <p:cNvPr id="13330" name="Picture 14" descr="C:\Documents and Settings\Scool 135\Рабочий стол\Новая папка\lev.jpg"/>
          <p:cNvPicPr>
            <a:picLocks noChangeAspect="1" noChangeArrowheads="1"/>
          </p:cNvPicPr>
          <p:nvPr/>
        </p:nvPicPr>
        <p:blipFill>
          <a:blip r:embed="rId5"/>
          <a:srcRect/>
          <a:stretch>
            <a:fillRect/>
          </a:stretch>
        </p:blipFill>
        <p:spPr bwMode="auto">
          <a:xfrm>
            <a:off x="5257800" y="5105400"/>
            <a:ext cx="1143000" cy="1000125"/>
          </a:xfrm>
          <a:prstGeom prst="rect">
            <a:avLst/>
          </a:prstGeom>
          <a:ln>
            <a:noFill/>
          </a:ln>
          <a:effectLst>
            <a:softEdge rad="112500"/>
          </a:effectLst>
        </p:spPr>
      </p:pic>
      <p:pic>
        <p:nvPicPr>
          <p:cNvPr id="13331" name="Picture 20" descr="C:\Documents and Settings\Scool 135\Рабочий стол\Новая папка\kenguru-logom.gif"/>
          <p:cNvPicPr>
            <a:picLocks noChangeAspect="1" noChangeArrowheads="1"/>
          </p:cNvPicPr>
          <p:nvPr/>
        </p:nvPicPr>
        <p:blipFill>
          <a:blip r:embed="rId6"/>
          <a:srcRect/>
          <a:stretch>
            <a:fillRect/>
          </a:stretch>
        </p:blipFill>
        <p:spPr bwMode="auto">
          <a:xfrm>
            <a:off x="4876800" y="2362200"/>
            <a:ext cx="1600200" cy="1600200"/>
          </a:xfrm>
          <a:prstGeom prst="rect">
            <a:avLst/>
          </a:prstGeom>
          <a:noFill/>
          <a:ln w="9525">
            <a:noFill/>
            <a:miter lim="800000"/>
            <a:headEnd/>
            <a:tailEnd/>
          </a:ln>
        </p:spPr>
      </p:pic>
      <p:pic>
        <p:nvPicPr>
          <p:cNvPr id="13332" name="Picture 16" descr="C:\Documents and Settings\Scool 135\Рабочий стол\Новая папка\bober.jpg"/>
          <p:cNvPicPr>
            <a:picLocks noChangeAspect="1" noChangeArrowheads="1"/>
          </p:cNvPicPr>
          <p:nvPr/>
        </p:nvPicPr>
        <p:blipFill>
          <a:blip r:embed="rId7"/>
          <a:srcRect/>
          <a:stretch>
            <a:fillRect/>
          </a:stretch>
        </p:blipFill>
        <p:spPr bwMode="auto">
          <a:xfrm>
            <a:off x="5257800" y="7239000"/>
            <a:ext cx="1282700" cy="1399308"/>
          </a:xfrm>
          <a:prstGeom prst="rect">
            <a:avLst/>
          </a:prstGeom>
          <a:ln>
            <a:noFill/>
          </a:ln>
          <a:effectLst>
            <a:softEdge rad="112500"/>
          </a:effectLst>
        </p:spPr>
      </p:pic>
      <p:sp>
        <p:nvSpPr>
          <p:cNvPr id="22" name="TextBox 21"/>
          <p:cNvSpPr txBox="1"/>
          <p:nvPr/>
        </p:nvSpPr>
        <p:spPr>
          <a:xfrm>
            <a:off x="990600" y="7010400"/>
            <a:ext cx="2356735" cy="338554"/>
          </a:xfrm>
          <a:prstGeom prst="rect">
            <a:avLst/>
          </a:prstGeom>
          <a:noFill/>
        </p:spPr>
        <p:txBody>
          <a:bodyPr wrap="none" rtlCol="0">
            <a:spAutoFit/>
          </a:bodyPr>
          <a:lstStyle/>
          <a:p>
            <a:r>
              <a:rPr lang="uk-UA" sz="1600" b="1" dirty="0" smtClean="0">
                <a:solidFill>
                  <a:schemeClr val="accent6"/>
                </a:solidFill>
                <a:latin typeface="Comic Sans MS" pitchFamily="66" charset="0"/>
              </a:rPr>
              <a:t>Олімпіада </a:t>
            </a:r>
            <a:r>
              <a:rPr lang="uk-UA" sz="1600" b="1" dirty="0" err="1" smtClean="0">
                <a:solidFill>
                  <a:schemeClr val="accent6"/>
                </a:solidFill>
                <a:latin typeface="Comic Sans MS" pitchFamily="66" charset="0"/>
              </a:rPr>
              <a:t>“Олімпус”</a:t>
            </a:r>
            <a:endParaRPr lang="ru-RU" sz="1600" b="1" dirty="0">
              <a:solidFill>
                <a:schemeClr val="accent6"/>
              </a:solidFill>
              <a:latin typeface="Comic Sans MS" pitchFamily="66" charset="0"/>
            </a:endParaRPr>
          </a:p>
        </p:txBody>
      </p:sp>
      <p:sp>
        <p:nvSpPr>
          <p:cNvPr id="23" name="TextBox 22"/>
          <p:cNvSpPr txBox="1"/>
          <p:nvPr/>
        </p:nvSpPr>
        <p:spPr>
          <a:xfrm>
            <a:off x="3429000" y="7086600"/>
            <a:ext cx="3962400" cy="276999"/>
          </a:xfrm>
          <a:prstGeom prst="rect">
            <a:avLst/>
          </a:prstGeom>
          <a:noFill/>
        </p:spPr>
        <p:txBody>
          <a:bodyPr wrap="square" rtlCol="0">
            <a:spAutoFit/>
          </a:bodyPr>
          <a:lstStyle/>
          <a:p>
            <a:r>
              <a:rPr lang="uk-UA" sz="1200" b="1" dirty="0" smtClean="0">
                <a:solidFill>
                  <a:srgbClr val="004070"/>
                </a:solidFill>
                <a:latin typeface="Comic Sans MS" pitchFamily="66" charset="0"/>
              </a:rPr>
              <a:t>Всього учасників – 40 учнів</a:t>
            </a:r>
            <a:endParaRPr lang="ru-RU" sz="1200" b="1" dirty="0">
              <a:solidFill>
                <a:srgbClr val="004070"/>
              </a:solidFill>
              <a:latin typeface="Comic Sans MS" pitchFamily="66"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8" name="Picture 6" descr="http://school135.edu.kh.ua/files2/photogallery/8610/SAM_1810.JPG?size=100&amp;height=300"/>
          <p:cNvPicPr>
            <a:picLocks noChangeAspect="1" noChangeArrowheads="1"/>
          </p:cNvPicPr>
          <p:nvPr/>
        </p:nvPicPr>
        <p:blipFill>
          <a:blip r:embed="rId2"/>
          <a:srcRect/>
          <a:stretch>
            <a:fillRect/>
          </a:stretch>
        </p:blipFill>
        <p:spPr bwMode="auto">
          <a:xfrm>
            <a:off x="3657600" y="3810000"/>
            <a:ext cx="2895600" cy="2362200"/>
          </a:xfrm>
          <a:prstGeom prst="rect">
            <a:avLst/>
          </a:prstGeom>
          <a:ln>
            <a:noFill/>
          </a:ln>
          <a:effectLst>
            <a:softEdge rad="112500"/>
          </a:effectLst>
        </p:spPr>
      </p:pic>
      <p:sp>
        <p:nvSpPr>
          <p:cNvPr id="7" name="TextBox 6"/>
          <p:cNvSpPr txBox="1"/>
          <p:nvPr/>
        </p:nvSpPr>
        <p:spPr>
          <a:xfrm>
            <a:off x="381000" y="533400"/>
            <a:ext cx="5562600" cy="830997"/>
          </a:xfrm>
          <a:prstGeom prst="rect">
            <a:avLst/>
          </a:prstGeom>
          <a:noFill/>
        </p:spPr>
        <p:txBody>
          <a:bodyPr wrap="square" rtlCol="0">
            <a:spAutoFit/>
          </a:bodyPr>
          <a:lstStyle/>
          <a:p>
            <a:pPr algn="ctr"/>
            <a:r>
              <a:rPr lang="uk-UA" sz="2400" b="1" dirty="0" smtClean="0">
                <a:solidFill>
                  <a:srgbClr val="004070"/>
                </a:solidFill>
                <a:latin typeface="Comic Sans MS" pitchFamily="66" charset="0"/>
              </a:rPr>
              <a:t>Робота шкільного музею </a:t>
            </a:r>
          </a:p>
          <a:p>
            <a:pPr algn="ctr"/>
            <a:r>
              <a:rPr lang="uk-UA" sz="2400" b="1" dirty="0" smtClean="0">
                <a:solidFill>
                  <a:srgbClr val="004070"/>
                </a:solidFill>
                <a:latin typeface="Comic Sans MS" pitchFamily="66" charset="0"/>
              </a:rPr>
              <a:t>К.Ф. Ольшанського</a:t>
            </a:r>
            <a:endParaRPr lang="ru-RU" sz="2400" b="1" dirty="0">
              <a:solidFill>
                <a:srgbClr val="004070"/>
              </a:solidFill>
              <a:latin typeface="Comic Sans MS" pitchFamily="66" charset="0"/>
            </a:endParaRPr>
          </a:p>
        </p:txBody>
      </p:sp>
      <p:pic>
        <p:nvPicPr>
          <p:cNvPr id="3074" name="Picture 2" descr="http://school135.edu.kh.ua/files2/photogallery/8610/SAM_1814.JPG?size=100&amp;height=300"/>
          <p:cNvPicPr>
            <a:picLocks noChangeAspect="1" noChangeArrowheads="1"/>
          </p:cNvPicPr>
          <p:nvPr/>
        </p:nvPicPr>
        <p:blipFill>
          <a:blip r:embed="rId3"/>
          <a:srcRect/>
          <a:stretch>
            <a:fillRect/>
          </a:stretch>
        </p:blipFill>
        <p:spPr bwMode="auto">
          <a:xfrm>
            <a:off x="609600" y="1524000"/>
            <a:ext cx="3200400" cy="2400300"/>
          </a:xfrm>
          <a:prstGeom prst="rect">
            <a:avLst/>
          </a:prstGeom>
          <a:noFill/>
          <a:effectLst>
            <a:softEdge rad="127000"/>
          </a:effectLst>
        </p:spPr>
      </p:pic>
      <p:pic>
        <p:nvPicPr>
          <p:cNvPr id="3076" name="Picture 4" descr="http://school135.edu.kh.ua/files2/photogallery/8619/20160420_113652.jpg?size=100&amp;height=300"/>
          <p:cNvPicPr>
            <a:picLocks noChangeAspect="1" noChangeArrowheads="1"/>
          </p:cNvPicPr>
          <p:nvPr/>
        </p:nvPicPr>
        <p:blipFill>
          <a:blip r:embed="rId4"/>
          <a:srcRect/>
          <a:stretch>
            <a:fillRect/>
          </a:stretch>
        </p:blipFill>
        <p:spPr bwMode="auto">
          <a:xfrm>
            <a:off x="762000" y="3810000"/>
            <a:ext cx="3200400" cy="2400300"/>
          </a:xfrm>
          <a:prstGeom prst="rect">
            <a:avLst/>
          </a:prstGeom>
          <a:ln>
            <a:noFill/>
          </a:ln>
          <a:effectLst>
            <a:softEdge rad="112500"/>
          </a:effectLst>
        </p:spPr>
      </p:pic>
      <p:sp>
        <p:nvSpPr>
          <p:cNvPr id="11" name="TextBox 10"/>
          <p:cNvSpPr txBox="1"/>
          <p:nvPr/>
        </p:nvSpPr>
        <p:spPr>
          <a:xfrm>
            <a:off x="685800" y="6172200"/>
            <a:ext cx="5791200" cy="1754326"/>
          </a:xfrm>
          <a:prstGeom prst="rect">
            <a:avLst/>
          </a:prstGeom>
          <a:noFill/>
        </p:spPr>
        <p:txBody>
          <a:bodyPr wrap="square" rtlCol="0">
            <a:spAutoFit/>
          </a:bodyPr>
          <a:lstStyle/>
          <a:p>
            <a:pPr algn="ctr"/>
            <a:endParaRPr lang="uk-UA" b="1" dirty="0" smtClean="0">
              <a:solidFill>
                <a:schemeClr val="accent2">
                  <a:lumMod val="75000"/>
                </a:schemeClr>
              </a:solidFill>
              <a:latin typeface="Comic Sans MS" pitchFamily="66" charset="0"/>
            </a:endParaRPr>
          </a:p>
          <a:p>
            <a:pPr algn="ctr"/>
            <a:r>
              <a:rPr lang="uk-UA" b="1" dirty="0" smtClean="0">
                <a:solidFill>
                  <a:schemeClr val="accent2">
                    <a:lumMod val="75000"/>
                  </a:schemeClr>
                </a:solidFill>
                <a:latin typeface="Comic Sans MS" pitchFamily="66" charset="0"/>
              </a:rPr>
              <a:t>В музеї К.Ф. Ольшанського проводяться зустрічі з ветеранами ІІ Світової війни, </a:t>
            </a:r>
          </a:p>
          <a:p>
            <a:pPr algn="ctr"/>
            <a:r>
              <a:rPr lang="uk-UA" b="1" dirty="0" smtClean="0">
                <a:solidFill>
                  <a:schemeClr val="accent2">
                    <a:lumMod val="75000"/>
                  </a:schemeClr>
                </a:solidFill>
                <a:latin typeface="Comic Sans MS" pitchFamily="66" charset="0"/>
              </a:rPr>
              <a:t>часниками АТО, </a:t>
            </a:r>
          </a:p>
          <a:p>
            <a:pPr algn="ctr"/>
            <a:r>
              <a:rPr lang="uk-UA" b="1" dirty="0" smtClean="0">
                <a:solidFill>
                  <a:schemeClr val="accent2">
                    <a:lumMod val="75000"/>
                  </a:schemeClr>
                </a:solidFill>
                <a:latin typeface="Comic Sans MS" pitchFamily="66" charset="0"/>
              </a:rPr>
              <a:t>воїнами-інтернаціоналістами, </a:t>
            </a:r>
          </a:p>
          <a:p>
            <a:pPr algn="ctr"/>
            <a:r>
              <a:rPr lang="uk-UA" b="1" dirty="0" smtClean="0">
                <a:solidFill>
                  <a:schemeClr val="accent2">
                    <a:lumMod val="75000"/>
                  </a:schemeClr>
                </a:solidFill>
                <a:latin typeface="Comic Sans MS" pitchFamily="66" charset="0"/>
              </a:rPr>
              <a:t>екскурсії для учнів шкіл м. Харкова</a:t>
            </a:r>
            <a:endParaRPr lang="ru-RU" b="1" dirty="0">
              <a:solidFill>
                <a:schemeClr val="accent2">
                  <a:lumMod val="75000"/>
                </a:schemeClr>
              </a:solidFill>
              <a:latin typeface="Comic Sans MS" pitchFamily="66" charset="0"/>
            </a:endParaRPr>
          </a:p>
        </p:txBody>
      </p:sp>
      <p:pic>
        <p:nvPicPr>
          <p:cNvPr id="3080" name="Picture 8" descr="http://school135.edu.kh.ua/files2/photogallery/8610/SAM_1813.JPG?size=100&amp;height=300"/>
          <p:cNvPicPr>
            <a:picLocks noChangeAspect="1" noChangeArrowheads="1"/>
          </p:cNvPicPr>
          <p:nvPr/>
        </p:nvPicPr>
        <p:blipFill>
          <a:blip r:embed="rId5"/>
          <a:srcRect/>
          <a:stretch>
            <a:fillRect/>
          </a:stretch>
        </p:blipFill>
        <p:spPr bwMode="auto">
          <a:xfrm>
            <a:off x="3505200" y="1447800"/>
            <a:ext cx="2794000" cy="2438400"/>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4" name="Picture 7" descr="F:\image-0-02-05-19f285203befa0b42414c58b1c861c8347b18c2d3d882a71521106c746720301-V.jpg"/>
          <p:cNvPicPr>
            <a:picLocks noChangeAspect="1" noChangeArrowheads="1"/>
          </p:cNvPicPr>
          <p:nvPr/>
        </p:nvPicPr>
        <p:blipFill>
          <a:blip r:embed="rId2"/>
          <a:srcRect/>
          <a:stretch>
            <a:fillRect/>
          </a:stretch>
        </p:blipFill>
        <p:spPr bwMode="auto">
          <a:xfrm>
            <a:off x="609599" y="4724400"/>
            <a:ext cx="2220681" cy="3886200"/>
          </a:xfrm>
          <a:prstGeom prst="rect">
            <a:avLst/>
          </a:prstGeom>
          <a:noFill/>
          <a:ln w="9525">
            <a:noFill/>
            <a:miter lim="800000"/>
            <a:headEnd/>
            <a:tailEnd/>
          </a:ln>
          <a:effectLst>
            <a:softEdge rad="127000"/>
          </a:effectLst>
        </p:spPr>
      </p:pic>
      <p:sp>
        <p:nvSpPr>
          <p:cNvPr id="3" name="Прямокутник 2"/>
          <p:cNvSpPr/>
          <p:nvPr/>
        </p:nvSpPr>
        <p:spPr>
          <a:xfrm>
            <a:off x="914400" y="762000"/>
            <a:ext cx="4772174" cy="382324"/>
          </a:xfrm>
          <a:prstGeom prst="rect">
            <a:avLst/>
          </a:prstGeom>
        </p:spPr>
        <p:txBody>
          <a:bodyPr wrap="square" lIns="104306" tIns="52153" rIns="104306" bIns="52153">
            <a:spAutoFit/>
          </a:bodyPr>
          <a:lstStyle/>
          <a:p>
            <a:pPr algn="ctr">
              <a:defRPr/>
            </a:pPr>
            <a:r>
              <a:rPr lang="uk-UA" b="1" dirty="0">
                <a:solidFill>
                  <a:srgbClr val="0070C0"/>
                </a:solidFill>
                <a:latin typeface="Comic Sans MS" pitchFamily="66" charset="0"/>
              </a:rPr>
              <a:t>Наша Вітчизна  – </a:t>
            </a:r>
            <a:r>
              <a:rPr lang="uk-UA" b="1" dirty="0" smtClean="0">
                <a:solidFill>
                  <a:srgbClr val="0070C0"/>
                </a:solidFill>
                <a:latin typeface="Comic Sans MS" pitchFamily="66" charset="0"/>
              </a:rPr>
              <a:t>Україна</a:t>
            </a:r>
            <a:endParaRPr lang="uk-UA" b="1" dirty="0">
              <a:solidFill>
                <a:srgbClr val="0070C0"/>
              </a:solidFill>
              <a:latin typeface="Comic Sans MS" pitchFamily="66" charset="0"/>
            </a:endParaRPr>
          </a:p>
        </p:txBody>
      </p:sp>
      <p:sp>
        <p:nvSpPr>
          <p:cNvPr id="4100" name="TextBox 4"/>
          <p:cNvSpPr txBox="1">
            <a:spLocks noChangeArrowheads="1"/>
          </p:cNvSpPr>
          <p:nvPr/>
        </p:nvSpPr>
        <p:spPr bwMode="auto">
          <a:xfrm>
            <a:off x="2057400" y="3657600"/>
            <a:ext cx="2590800" cy="382324"/>
          </a:xfrm>
          <a:prstGeom prst="rect">
            <a:avLst/>
          </a:prstGeom>
          <a:noFill/>
          <a:ln w="9525">
            <a:noFill/>
            <a:miter lim="800000"/>
            <a:headEnd/>
            <a:tailEnd/>
          </a:ln>
        </p:spPr>
        <p:txBody>
          <a:bodyPr lIns="104306" tIns="52153" rIns="104306" bIns="52153">
            <a:spAutoFit/>
          </a:bodyPr>
          <a:lstStyle/>
          <a:p>
            <a:r>
              <a:rPr lang="uk-UA"/>
              <a:t>    </a:t>
            </a:r>
            <a:endParaRPr lang="ru-RU"/>
          </a:p>
        </p:txBody>
      </p:sp>
      <p:sp>
        <p:nvSpPr>
          <p:cNvPr id="4101" name="Rectangle 2"/>
          <p:cNvSpPr>
            <a:spLocks noChangeArrowheads="1"/>
          </p:cNvSpPr>
          <p:nvPr/>
        </p:nvSpPr>
        <p:spPr bwMode="auto">
          <a:xfrm>
            <a:off x="381000" y="1142978"/>
            <a:ext cx="5604253" cy="3552422"/>
          </a:xfrm>
          <a:prstGeom prst="rect">
            <a:avLst/>
          </a:prstGeom>
          <a:noFill/>
          <a:ln w="9525">
            <a:noFill/>
            <a:miter lim="800000"/>
            <a:headEnd/>
            <a:tailEnd/>
          </a:ln>
        </p:spPr>
        <p:txBody>
          <a:bodyPr wrap="square" lIns="104306" tIns="52153" rIns="104306" bIns="52153" anchor="ctr">
            <a:spAutoFit/>
          </a:bodyPr>
          <a:lstStyle/>
          <a:p>
            <a:pPr algn="ctr"/>
            <a:r>
              <a:rPr lang="uk-UA" sz="1600" b="1" dirty="0">
                <a:solidFill>
                  <a:srgbClr val="0070C0"/>
                </a:solidFill>
                <a:latin typeface="Comic Sans MS" pitchFamily="66" charset="0"/>
                <a:cs typeface="Times New Roman" pitchFamily="18" charset="0"/>
              </a:rPr>
              <a:t>Колективне творче </a:t>
            </a:r>
            <a:r>
              <a:rPr lang="uk-UA" sz="1600" b="1" dirty="0" smtClean="0">
                <a:solidFill>
                  <a:srgbClr val="0070C0"/>
                </a:solidFill>
                <a:latin typeface="Comic Sans MS" pitchFamily="66" charset="0"/>
                <a:cs typeface="Times New Roman" pitchFamily="18" charset="0"/>
              </a:rPr>
              <a:t>панно</a:t>
            </a:r>
          </a:p>
          <a:p>
            <a:pPr algn="ctr"/>
            <a:r>
              <a:rPr lang="uk-UA" sz="1600" dirty="0" smtClean="0">
                <a:solidFill>
                  <a:srgbClr val="002060"/>
                </a:solidFill>
                <a:latin typeface="Comic Sans MS" pitchFamily="66" charset="0"/>
                <a:cs typeface="Times New Roman" pitchFamily="18" charset="0"/>
              </a:rPr>
              <a:t> </a:t>
            </a:r>
            <a:r>
              <a:rPr lang="uk-UA" sz="1600" dirty="0">
                <a:solidFill>
                  <a:srgbClr val="002060"/>
                </a:solidFill>
                <a:latin typeface="Comic Sans MS" pitchFamily="66" charset="0"/>
                <a:cs typeface="Times New Roman" pitchFamily="18" charset="0"/>
              </a:rPr>
              <a:t>Під час заходу учні співали пісні про Україну, виконували українські народні танці, читали вірші про рідну неньку Україну. До проведення свята була залучена агітбригада школи з агітаційним виступом «Ми за мир». Представники шкільного самоврядування «ШІМ» провели вікторину та виставку малюнків. Результатом проведеного заходу стало поглиблення знань  учнів про нашу державу, продовження ознайомлення учнів із національними символами України, формування національної свідомість школярів, розвиток пізнавальних інтересів, пам’яті, уваги учнів, виховання любові до рідного краю, його історичного минулого та </a:t>
            </a:r>
            <a:r>
              <a:rPr lang="uk-UA" sz="1600" dirty="0" smtClean="0">
                <a:solidFill>
                  <a:srgbClr val="002060"/>
                </a:solidFill>
                <a:latin typeface="Comic Sans MS" pitchFamily="66" charset="0"/>
                <a:cs typeface="Times New Roman" pitchFamily="18" charset="0"/>
              </a:rPr>
              <a:t>сучасного</a:t>
            </a:r>
            <a:endParaRPr lang="uk-UA" sz="1600" dirty="0">
              <a:solidFill>
                <a:srgbClr val="002060"/>
              </a:solidFill>
              <a:latin typeface="Comic Sans MS" pitchFamily="66" charset="0"/>
            </a:endParaRPr>
          </a:p>
        </p:txBody>
      </p:sp>
      <p:pic>
        <p:nvPicPr>
          <p:cNvPr id="4103" name="Picture 4" descr="МИР2"/>
          <p:cNvPicPr>
            <a:picLocks noChangeAspect="1" noChangeArrowheads="1"/>
          </p:cNvPicPr>
          <p:nvPr/>
        </p:nvPicPr>
        <p:blipFill>
          <a:blip r:embed="rId3"/>
          <a:srcRect/>
          <a:stretch>
            <a:fillRect/>
          </a:stretch>
        </p:blipFill>
        <p:spPr bwMode="auto">
          <a:xfrm>
            <a:off x="2667000" y="4648200"/>
            <a:ext cx="3581400" cy="2920626"/>
          </a:xfrm>
          <a:prstGeom prst="rect">
            <a:avLst/>
          </a:prstGeom>
          <a:noFill/>
          <a:ln w="9525">
            <a:noFill/>
            <a:miter lim="800000"/>
            <a:headEnd/>
            <a:tailEnd/>
          </a:ln>
          <a:effectLst>
            <a:softEdge rad="127000"/>
          </a:effectLst>
        </p:spPr>
      </p:pic>
      <p:pic>
        <p:nvPicPr>
          <p:cNvPr id="4105" name="Picture 6" descr="F:\image-0-02-05-4a7d21eb9d7a68770f5e7a5045d43aecac5116f392eeafc8bf85f89f81336934-V.jpg"/>
          <p:cNvPicPr>
            <a:picLocks noChangeAspect="1" noChangeArrowheads="1"/>
          </p:cNvPicPr>
          <p:nvPr/>
        </p:nvPicPr>
        <p:blipFill>
          <a:blip r:embed="rId4"/>
          <a:srcRect/>
          <a:stretch>
            <a:fillRect/>
          </a:stretch>
        </p:blipFill>
        <p:spPr bwMode="auto">
          <a:xfrm>
            <a:off x="2819400" y="6629400"/>
            <a:ext cx="3276600" cy="2190765"/>
          </a:xfrm>
          <a:prstGeom prst="rect">
            <a:avLst/>
          </a:prstGeom>
          <a:noFill/>
          <a:ln w="9525">
            <a:noFill/>
            <a:miter lim="800000"/>
            <a:headEnd/>
            <a:tailEnd/>
          </a:ln>
          <a:effectLst>
            <a:softEdge rad="127000"/>
          </a:effectLst>
        </p:spPr>
      </p:pic>
      <p:sp>
        <p:nvSpPr>
          <p:cNvPr id="9" name="Прямокутник 8"/>
          <p:cNvSpPr/>
          <p:nvPr/>
        </p:nvSpPr>
        <p:spPr>
          <a:xfrm>
            <a:off x="457200" y="0"/>
            <a:ext cx="6400800" cy="646331"/>
          </a:xfrm>
          <a:prstGeom prst="rect">
            <a:avLst/>
          </a:prstGeom>
        </p:spPr>
        <p:txBody>
          <a:bodyPr wrap="square">
            <a:spAutoFit/>
          </a:bodyPr>
          <a:lstStyle/>
          <a:p>
            <a:endParaRPr lang="uk-UA" b="1" dirty="0" smtClean="0">
              <a:solidFill>
                <a:srgbClr val="000099"/>
              </a:solidFill>
              <a:latin typeface="Comic Sans MS" pitchFamily="66" charset="0"/>
            </a:endParaRPr>
          </a:p>
          <a:p>
            <a:r>
              <a:rPr lang="uk-UA" b="1" dirty="0">
                <a:solidFill>
                  <a:srgbClr val="000099"/>
                </a:solidFill>
                <a:latin typeface="Comic Sans MS" pitchFamily="66" charset="0"/>
              </a:rPr>
              <a:t> </a:t>
            </a:r>
            <a:r>
              <a:rPr lang="uk-UA" b="1" dirty="0" smtClean="0">
                <a:solidFill>
                  <a:srgbClr val="000099"/>
                </a:solidFill>
                <a:latin typeface="Comic Sans MS" pitchFamily="66" charset="0"/>
              </a:rPr>
              <a:t>     Національно-патріотичне виховання</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762000" y="609600"/>
            <a:ext cx="5422125" cy="382324"/>
          </a:xfrm>
          <a:prstGeom prst="rect">
            <a:avLst/>
          </a:prstGeom>
        </p:spPr>
        <p:txBody>
          <a:bodyPr wrap="square" lIns="104306" tIns="52153" rIns="104306" bIns="52153">
            <a:spAutoFit/>
          </a:bodyPr>
          <a:lstStyle/>
          <a:p>
            <a:pPr algn="ctr">
              <a:defRPr/>
            </a:pPr>
            <a:r>
              <a:rPr lang="uk-UA" b="1" dirty="0" smtClean="0">
                <a:solidFill>
                  <a:srgbClr val="0070C0"/>
                </a:solidFill>
                <a:latin typeface="Comic Sans MS" pitchFamily="66" charset="0"/>
              </a:rPr>
              <a:t>Лекція </a:t>
            </a:r>
            <a:r>
              <a:rPr lang="uk-UA" b="1" dirty="0">
                <a:solidFill>
                  <a:srgbClr val="0070C0"/>
                </a:solidFill>
                <a:latin typeface="Comic Sans MS" pitchFamily="66" charset="0"/>
              </a:rPr>
              <a:t>«Необхідність моральної освіти»</a:t>
            </a:r>
            <a:endParaRPr lang="ru-RU" b="1" dirty="0">
              <a:solidFill>
                <a:srgbClr val="0070C0"/>
              </a:solidFill>
              <a:latin typeface="Comic Sans MS" pitchFamily="66" charset="0"/>
            </a:endParaRPr>
          </a:p>
        </p:txBody>
      </p:sp>
      <p:sp>
        <p:nvSpPr>
          <p:cNvPr id="5124" name="Rectangle 1"/>
          <p:cNvSpPr>
            <a:spLocks noChangeArrowheads="1"/>
          </p:cNvSpPr>
          <p:nvPr/>
        </p:nvSpPr>
        <p:spPr bwMode="auto">
          <a:xfrm>
            <a:off x="533400" y="990600"/>
            <a:ext cx="6075740" cy="4862679"/>
          </a:xfrm>
          <a:prstGeom prst="rect">
            <a:avLst/>
          </a:prstGeom>
          <a:noFill/>
          <a:ln w="9525">
            <a:noFill/>
            <a:miter lim="800000"/>
            <a:headEnd/>
            <a:tailEnd/>
          </a:ln>
        </p:spPr>
        <p:txBody>
          <a:bodyPr wrap="square" lIns="104306" tIns="52153" rIns="104306" bIns="52153" anchor="ctr">
            <a:spAutoFit/>
          </a:bodyPr>
          <a:lstStyle/>
          <a:p>
            <a:pPr algn="ctr"/>
            <a:r>
              <a:rPr lang="uk-UA" b="1" dirty="0" smtClean="0">
                <a:solidFill>
                  <a:srgbClr val="004070"/>
                </a:solidFill>
                <a:latin typeface="Comic Sans MS" pitchFamily="66" charset="0"/>
                <a:cs typeface="Times New Roman" pitchFamily="18" charset="0"/>
              </a:rPr>
              <a:t>Інтерактивна </a:t>
            </a:r>
            <a:r>
              <a:rPr lang="uk-UA" b="1" dirty="0">
                <a:solidFill>
                  <a:srgbClr val="004070"/>
                </a:solidFill>
                <a:latin typeface="Comic Sans MS" pitchFamily="66" charset="0"/>
                <a:cs typeface="Times New Roman" pitchFamily="18" charset="0"/>
              </a:rPr>
              <a:t>лекція з використанням </a:t>
            </a:r>
            <a:r>
              <a:rPr lang="uk-UA" b="1" dirty="0" err="1" smtClean="0">
                <a:solidFill>
                  <a:srgbClr val="004070"/>
                </a:solidFill>
                <a:latin typeface="Comic Sans MS" pitchFamily="66" charset="0"/>
                <a:cs typeface="Times New Roman" pitchFamily="18" charset="0"/>
              </a:rPr>
              <a:t>мультимедіа</a:t>
            </a:r>
            <a:endParaRPr lang="uk-UA" b="1" dirty="0">
              <a:solidFill>
                <a:srgbClr val="004070"/>
              </a:solidFill>
              <a:latin typeface="Comic Sans MS" pitchFamily="66" charset="0"/>
              <a:cs typeface="Times New Roman" pitchFamily="18" charset="0"/>
            </a:endParaRPr>
          </a:p>
          <a:p>
            <a:pPr algn="ctr"/>
            <a:r>
              <a:rPr lang="uk-UA" dirty="0" smtClean="0">
                <a:solidFill>
                  <a:srgbClr val="004070"/>
                </a:solidFill>
                <a:latin typeface="Comic Sans MS" pitchFamily="66" charset="0"/>
                <a:cs typeface="Times New Roman" pitchFamily="18" charset="0"/>
              </a:rPr>
              <a:t> </a:t>
            </a:r>
            <a:r>
              <a:rPr lang="uk-UA" dirty="0">
                <a:solidFill>
                  <a:srgbClr val="004070"/>
                </a:solidFill>
                <a:latin typeface="Comic Sans MS" pitchFamily="66" charset="0"/>
                <a:cs typeface="Times New Roman" pitchFamily="18" charset="0"/>
              </a:rPr>
              <a:t>Для проведення заходу було залучено усі вікові категорії учнів. Учні початкових класів  мали змогу взяти участь в конкурсі малюнків «Моральні цінності людства». Учні середньої ланки приготували стіннівки на тему: «Що треба цінувати людям в сучасному житті». Учні середніх та старших класів представили аудиторії, яка складалась з учнів школи, вчителів та батьків, інтерактивну лекцію про моральні цінності людства «Необхідність моральної освіти». Під час лекції учні використовували інтерактивну дошку, проектор, де демонструвалися презентації, короткометражні, анімаційні фільми. Також діти самі проводили інтерактивне опитування, готували цікаві завдання та  виконували їх, дізнавалися, які ж саме моральні цінності є в людства, що потрібно цінувати в сучасному </a:t>
            </a:r>
            <a:r>
              <a:rPr lang="uk-UA" dirty="0" smtClean="0">
                <a:solidFill>
                  <a:srgbClr val="004070"/>
                </a:solidFill>
                <a:latin typeface="Comic Sans MS" pitchFamily="66" charset="0"/>
                <a:cs typeface="Times New Roman" pitchFamily="18" charset="0"/>
              </a:rPr>
              <a:t>світі</a:t>
            </a:r>
            <a:endParaRPr lang="uk-UA" dirty="0">
              <a:solidFill>
                <a:srgbClr val="004070"/>
              </a:solidFill>
              <a:latin typeface="Comic Sans MS" pitchFamily="66" charset="0"/>
            </a:endParaRPr>
          </a:p>
        </p:txBody>
      </p:sp>
      <p:pic>
        <p:nvPicPr>
          <p:cNvPr id="5125" name="Picture 2" descr="SAM_2236"/>
          <p:cNvPicPr>
            <a:picLocks noChangeAspect="1" noChangeArrowheads="1"/>
          </p:cNvPicPr>
          <p:nvPr/>
        </p:nvPicPr>
        <p:blipFill>
          <a:blip r:embed="rId2"/>
          <a:srcRect/>
          <a:stretch>
            <a:fillRect/>
          </a:stretch>
        </p:blipFill>
        <p:spPr bwMode="auto">
          <a:xfrm>
            <a:off x="4038600" y="5791200"/>
            <a:ext cx="2590800" cy="2133600"/>
          </a:xfrm>
          <a:prstGeom prst="rect">
            <a:avLst/>
          </a:prstGeom>
          <a:noFill/>
          <a:ln w="9525">
            <a:noFill/>
            <a:miter lim="800000"/>
            <a:headEnd/>
            <a:tailEnd/>
          </a:ln>
          <a:effectLst>
            <a:softEdge rad="127000"/>
          </a:effectLst>
        </p:spPr>
      </p:pic>
      <p:pic>
        <p:nvPicPr>
          <p:cNvPr id="5126" name="Picture 3" descr="SAM_2241"/>
          <p:cNvPicPr>
            <a:picLocks noChangeAspect="1" noChangeArrowheads="1"/>
          </p:cNvPicPr>
          <p:nvPr/>
        </p:nvPicPr>
        <p:blipFill>
          <a:blip r:embed="rId3"/>
          <a:srcRect/>
          <a:stretch>
            <a:fillRect/>
          </a:stretch>
        </p:blipFill>
        <p:spPr bwMode="auto">
          <a:xfrm>
            <a:off x="2362200" y="6324600"/>
            <a:ext cx="2113363" cy="2288245"/>
          </a:xfrm>
          <a:prstGeom prst="rect">
            <a:avLst/>
          </a:prstGeom>
          <a:noFill/>
          <a:ln w="9525">
            <a:noFill/>
            <a:miter lim="800000"/>
            <a:headEnd/>
            <a:tailEnd/>
          </a:ln>
          <a:effectLst>
            <a:softEdge rad="127000"/>
          </a:effectLst>
        </p:spPr>
      </p:pic>
      <p:pic>
        <p:nvPicPr>
          <p:cNvPr id="5127" name="Picture 4" descr="SAM_2235"/>
          <p:cNvPicPr>
            <a:picLocks noChangeAspect="1" noChangeArrowheads="1"/>
          </p:cNvPicPr>
          <p:nvPr/>
        </p:nvPicPr>
        <p:blipFill>
          <a:blip r:embed="rId4"/>
          <a:srcRect/>
          <a:stretch>
            <a:fillRect/>
          </a:stretch>
        </p:blipFill>
        <p:spPr bwMode="auto">
          <a:xfrm>
            <a:off x="533400" y="5791200"/>
            <a:ext cx="2286000" cy="2209800"/>
          </a:xfrm>
          <a:prstGeom prst="rect">
            <a:avLst/>
          </a:prstGeom>
          <a:noFill/>
          <a:ln w="9525">
            <a:noFill/>
            <a:miter lim="800000"/>
            <a:headEnd/>
            <a:tailEnd/>
          </a:ln>
          <a:effectLst>
            <a:softEdge rad="127000"/>
          </a:effectLst>
        </p:spPr>
      </p:pic>
      <p:sp>
        <p:nvSpPr>
          <p:cNvPr id="8" name="Прямокутник 7"/>
          <p:cNvSpPr/>
          <p:nvPr/>
        </p:nvSpPr>
        <p:spPr>
          <a:xfrm>
            <a:off x="0" y="228600"/>
            <a:ext cx="6515100" cy="369332"/>
          </a:xfrm>
          <a:prstGeom prst="rect">
            <a:avLst/>
          </a:prstGeom>
        </p:spPr>
        <p:txBody>
          <a:bodyPr wrap="square">
            <a:spAutoFit/>
          </a:bodyPr>
          <a:lstStyle/>
          <a:p>
            <a:pPr algn="ctr"/>
            <a:r>
              <a:rPr lang="uk-UA" b="1" dirty="0" smtClean="0">
                <a:solidFill>
                  <a:srgbClr val="000099"/>
                </a:solidFill>
                <a:latin typeface="Comic Sans MS" pitchFamily="66" charset="0"/>
              </a:rPr>
              <a:t>Національно-патріотичне виховання</a:t>
            </a:r>
            <a:endParaRPr lang="ru-RU"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4" descr="SAM_2277"/>
          <p:cNvPicPr>
            <a:picLocks noChangeAspect="1" noChangeArrowheads="1"/>
          </p:cNvPicPr>
          <p:nvPr/>
        </p:nvPicPr>
        <p:blipFill>
          <a:blip r:embed="rId2"/>
          <a:srcRect/>
          <a:stretch>
            <a:fillRect/>
          </a:stretch>
        </p:blipFill>
        <p:spPr bwMode="auto">
          <a:xfrm>
            <a:off x="3505200" y="4800600"/>
            <a:ext cx="2833268" cy="3340112"/>
          </a:xfrm>
          <a:prstGeom prst="rect">
            <a:avLst/>
          </a:prstGeom>
          <a:noFill/>
          <a:ln w="9525">
            <a:noFill/>
            <a:miter lim="800000"/>
            <a:headEnd/>
            <a:tailEnd/>
          </a:ln>
          <a:effectLst>
            <a:softEdge rad="127000"/>
          </a:effectLst>
        </p:spPr>
      </p:pic>
      <p:sp>
        <p:nvSpPr>
          <p:cNvPr id="6147" name="Rectangle 1"/>
          <p:cNvSpPr>
            <a:spLocks noChangeArrowheads="1"/>
          </p:cNvSpPr>
          <p:nvPr/>
        </p:nvSpPr>
        <p:spPr bwMode="auto">
          <a:xfrm>
            <a:off x="375026" y="285721"/>
            <a:ext cx="6200796" cy="936321"/>
          </a:xfrm>
          <a:prstGeom prst="rect">
            <a:avLst/>
          </a:prstGeom>
          <a:noFill/>
          <a:ln w="9525">
            <a:noFill/>
            <a:miter lim="800000"/>
            <a:headEnd/>
            <a:tailEnd/>
          </a:ln>
        </p:spPr>
        <p:txBody>
          <a:bodyPr wrap="square" lIns="104306" tIns="52153" rIns="104306" bIns="52153" anchor="ctr">
            <a:spAutoFit/>
          </a:bodyPr>
          <a:lstStyle/>
          <a:p>
            <a:pPr algn="ctr"/>
            <a:r>
              <a:rPr lang="uk-UA" dirty="0" smtClean="0">
                <a:solidFill>
                  <a:srgbClr val="0D0DFF"/>
                </a:solidFill>
                <a:latin typeface="Comic Sans MS" pitchFamily="66" charset="0"/>
                <a:cs typeface="Times New Roman" pitchFamily="18" charset="0"/>
              </a:rPr>
              <a:t>  </a:t>
            </a:r>
          </a:p>
          <a:p>
            <a:pPr algn="ctr"/>
            <a:r>
              <a:rPr lang="uk-UA" b="1" dirty="0" smtClean="0">
                <a:solidFill>
                  <a:srgbClr val="00518E"/>
                </a:solidFill>
                <a:latin typeface="Comic Sans MS" pitchFamily="66" charset="0"/>
                <a:cs typeface="Times New Roman" pitchFamily="18" charset="0"/>
              </a:rPr>
              <a:t>Інтерактивний захід з використанням анімації та </a:t>
            </a:r>
            <a:r>
              <a:rPr lang="en-US" b="1" dirty="0" smtClean="0">
                <a:solidFill>
                  <a:srgbClr val="00518E"/>
                </a:solidFill>
                <a:latin typeface="Comic Sans MS" pitchFamily="66" charset="0"/>
                <a:cs typeface="Times New Roman" pitchFamily="18" charset="0"/>
              </a:rPr>
              <a:t>cinema </a:t>
            </a:r>
            <a:r>
              <a:rPr lang="uk-UA" b="1" dirty="0" smtClean="0">
                <a:solidFill>
                  <a:srgbClr val="00518E"/>
                </a:solidFill>
                <a:latin typeface="Comic Sans MS" pitchFamily="66" charset="0"/>
                <a:cs typeface="Times New Roman" pitchFamily="18" charset="0"/>
              </a:rPr>
              <a:t>- технології «Цінності життя людини»</a:t>
            </a:r>
            <a:endParaRPr lang="uk-UA" b="1" dirty="0">
              <a:solidFill>
                <a:srgbClr val="00518E"/>
              </a:solidFill>
              <a:latin typeface="Comic Sans MS" pitchFamily="66" charset="0"/>
            </a:endParaRPr>
          </a:p>
        </p:txBody>
      </p:sp>
      <p:sp>
        <p:nvSpPr>
          <p:cNvPr id="4" name="Прямокутник 3"/>
          <p:cNvSpPr/>
          <p:nvPr/>
        </p:nvSpPr>
        <p:spPr>
          <a:xfrm>
            <a:off x="533400" y="1143000"/>
            <a:ext cx="6019800" cy="3429311"/>
          </a:xfrm>
          <a:prstGeom prst="rect">
            <a:avLst/>
          </a:prstGeom>
        </p:spPr>
        <p:txBody>
          <a:bodyPr lIns="104306" tIns="52153" rIns="104306" bIns="52153">
            <a:spAutoFit/>
          </a:bodyPr>
          <a:lstStyle/>
          <a:p>
            <a:pPr algn="ctr">
              <a:defRPr/>
            </a:pPr>
            <a:r>
              <a:rPr lang="uk-UA" dirty="0">
                <a:solidFill>
                  <a:schemeClr val="accent2">
                    <a:lumMod val="50000"/>
                  </a:schemeClr>
                </a:solidFill>
                <a:latin typeface="Comic Sans MS" pitchFamily="66" charset="0"/>
              </a:rPr>
              <a:t>Учні початкової школи дивилися мультиплікаційні фільми, обговорювали їх,  виконували завдання про головні цінності людини «Любов», «Дружбу», «Життя», «Красу», «Мир»,  «Милосердя», «Досягання своєї мрії та цілей, які ти собі ставиш». Учні говорили про добрі та погані справи, гріхи людей та як їх уникати, виконували вправи на єднання колективу, виявлення лідерів, писали свої побажання на майбутнє, говорили компліменти та добрі слова своїм однокласникам,  дослуховувались до своїх страхів, вчилися їх уникати чи боротися з </a:t>
            </a:r>
            <a:r>
              <a:rPr lang="uk-UA" dirty="0" smtClean="0">
                <a:solidFill>
                  <a:schemeClr val="accent2">
                    <a:lumMod val="50000"/>
                  </a:schemeClr>
                </a:solidFill>
                <a:latin typeface="Comic Sans MS" pitchFamily="66" charset="0"/>
              </a:rPr>
              <a:t>ними </a:t>
            </a:r>
            <a:endParaRPr lang="ru-RU" dirty="0">
              <a:solidFill>
                <a:schemeClr val="accent2">
                  <a:lumMod val="50000"/>
                </a:schemeClr>
              </a:solidFill>
              <a:latin typeface="Comic Sans MS" pitchFamily="66" charset="0"/>
            </a:endParaRPr>
          </a:p>
        </p:txBody>
      </p:sp>
      <p:pic>
        <p:nvPicPr>
          <p:cNvPr id="6150" name="Picture 3" descr="SAM_2280"/>
          <p:cNvPicPr>
            <a:picLocks noChangeAspect="1" noChangeArrowheads="1"/>
          </p:cNvPicPr>
          <p:nvPr/>
        </p:nvPicPr>
        <p:blipFill>
          <a:blip r:embed="rId3"/>
          <a:srcRect/>
          <a:stretch>
            <a:fillRect/>
          </a:stretch>
        </p:blipFill>
        <p:spPr bwMode="auto">
          <a:xfrm>
            <a:off x="685800" y="4572000"/>
            <a:ext cx="2743200" cy="2717800"/>
          </a:xfrm>
          <a:prstGeom prst="rect">
            <a:avLst/>
          </a:prstGeom>
          <a:noFill/>
          <a:ln w="9525">
            <a:noFill/>
            <a:miter lim="800000"/>
            <a:headEnd/>
            <a:tailEnd/>
          </a:ln>
          <a:effectLst>
            <a:softEdge rad="127000"/>
          </a:effectLst>
        </p:spPr>
      </p:pic>
      <p:pic>
        <p:nvPicPr>
          <p:cNvPr id="6149" name="Picture 2" descr="SAM_2246"/>
          <p:cNvPicPr>
            <a:picLocks noChangeAspect="1" noChangeArrowheads="1"/>
          </p:cNvPicPr>
          <p:nvPr/>
        </p:nvPicPr>
        <p:blipFill>
          <a:blip r:embed="rId4"/>
          <a:srcRect/>
          <a:stretch>
            <a:fillRect/>
          </a:stretch>
        </p:blipFill>
        <p:spPr bwMode="auto">
          <a:xfrm>
            <a:off x="1371600" y="6477000"/>
            <a:ext cx="2384959" cy="2381267"/>
          </a:xfrm>
          <a:prstGeom prst="rect">
            <a:avLst/>
          </a:prstGeom>
          <a:noFill/>
          <a:ln w="9525">
            <a:noFill/>
            <a:miter lim="800000"/>
            <a:headEnd/>
            <a:tailEnd/>
          </a:ln>
          <a:effectLst>
            <a:softEdge rad="127000"/>
          </a:effectLst>
        </p:spPr>
      </p:pic>
      <p:sp>
        <p:nvSpPr>
          <p:cNvPr id="7" name="Прямокутник 6"/>
          <p:cNvSpPr/>
          <p:nvPr/>
        </p:nvSpPr>
        <p:spPr>
          <a:xfrm>
            <a:off x="0" y="228600"/>
            <a:ext cx="6477000" cy="369332"/>
          </a:xfrm>
          <a:prstGeom prst="rect">
            <a:avLst/>
          </a:prstGeom>
        </p:spPr>
        <p:txBody>
          <a:bodyPr wrap="square">
            <a:spAutoFit/>
          </a:bodyPr>
          <a:lstStyle/>
          <a:p>
            <a:pPr algn="ctr"/>
            <a:r>
              <a:rPr lang="uk-UA" b="1" dirty="0" smtClean="0">
                <a:solidFill>
                  <a:srgbClr val="000099"/>
                </a:solidFill>
                <a:latin typeface="Comic Sans MS" pitchFamily="66" charset="0"/>
              </a:rPr>
              <a:t>Національно-патріотичне виховання</a:t>
            </a: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1607331" y="380971"/>
            <a:ext cx="3429000" cy="1213320"/>
          </a:xfrm>
          <a:prstGeom prst="rect">
            <a:avLst/>
          </a:prstGeom>
        </p:spPr>
        <p:txBody>
          <a:bodyPr lIns="104306" tIns="52153" rIns="104306" bIns="52153">
            <a:spAutoFit/>
          </a:bodyPr>
          <a:lstStyle/>
          <a:p>
            <a:pPr algn="ctr">
              <a:defRPr/>
            </a:pPr>
            <a:endParaRPr lang="uk-UA" b="1" dirty="0" smtClean="0">
              <a:solidFill>
                <a:srgbClr val="002060"/>
              </a:solidFill>
              <a:latin typeface="Comic Sans MS" pitchFamily="66" charset="0"/>
            </a:endParaRPr>
          </a:p>
          <a:p>
            <a:pPr algn="ctr">
              <a:defRPr/>
            </a:pPr>
            <a:r>
              <a:rPr lang="uk-UA" b="1" dirty="0" smtClean="0">
                <a:solidFill>
                  <a:srgbClr val="0070C0"/>
                </a:solidFill>
                <a:latin typeface="Comic Sans MS" pitchFamily="66" charset="0"/>
              </a:rPr>
              <a:t>Фотоконкурс </a:t>
            </a:r>
            <a:r>
              <a:rPr lang="uk-UA" b="1" dirty="0">
                <a:solidFill>
                  <a:srgbClr val="0070C0"/>
                </a:solidFill>
                <a:latin typeface="Comic Sans MS" pitchFamily="66" charset="0"/>
              </a:rPr>
              <a:t>та конкурс малюнків «Ми за мир в усьому світі»</a:t>
            </a:r>
            <a:endParaRPr lang="ru-RU" b="1" dirty="0">
              <a:solidFill>
                <a:srgbClr val="0070C0"/>
              </a:solidFill>
              <a:latin typeface="Comic Sans MS" pitchFamily="66" charset="0"/>
            </a:endParaRPr>
          </a:p>
        </p:txBody>
      </p:sp>
      <p:sp>
        <p:nvSpPr>
          <p:cNvPr id="5" name="Прямокутник 4"/>
          <p:cNvSpPr/>
          <p:nvPr/>
        </p:nvSpPr>
        <p:spPr>
          <a:xfrm>
            <a:off x="321447" y="1523980"/>
            <a:ext cx="6096000" cy="3706310"/>
          </a:xfrm>
          <a:prstGeom prst="rect">
            <a:avLst/>
          </a:prstGeom>
        </p:spPr>
        <p:txBody>
          <a:bodyPr lIns="104306" tIns="52153" rIns="104306" bIns="52153">
            <a:spAutoFit/>
          </a:bodyPr>
          <a:lstStyle/>
          <a:p>
            <a:pPr algn="ctr">
              <a:defRPr/>
            </a:pPr>
            <a:r>
              <a:rPr lang="uk-UA" dirty="0">
                <a:solidFill>
                  <a:srgbClr val="00518E"/>
                </a:solidFill>
                <a:latin typeface="Comic Sans MS" pitchFamily="66" charset="0"/>
              </a:rPr>
              <a:t>Учням нашої школи було дано завдання створити галерею з малюнків, фотографій, </a:t>
            </a:r>
            <a:r>
              <a:rPr lang="uk-UA" dirty="0" err="1" smtClean="0">
                <a:solidFill>
                  <a:srgbClr val="00518E"/>
                </a:solidFill>
                <a:latin typeface="Comic Sans MS" pitchFamily="66" charset="0"/>
              </a:rPr>
              <a:t>арт</a:t>
            </a:r>
            <a:r>
              <a:rPr lang="uk-UA" dirty="0" smtClean="0">
                <a:solidFill>
                  <a:srgbClr val="00518E"/>
                </a:solidFill>
                <a:latin typeface="Comic Sans MS" pitchFamily="66" charset="0"/>
              </a:rPr>
              <a:t> - колажів </a:t>
            </a:r>
            <a:r>
              <a:rPr lang="uk-UA" dirty="0">
                <a:solidFill>
                  <a:srgbClr val="00518E"/>
                </a:solidFill>
                <a:latin typeface="Comic Sans MS" pitchFamily="66" charset="0"/>
              </a:rPr>
              <a:t>та приготувати доповідь з захистом своєї роботи. Діти працювали індивідуально, парами та творчими групами. Перед початком роботи для всіх учнів було проведено бесіду з використанням мультимедіа на тему:«Живи у мирному та щасливому світі», де вчителі за допомогою наочності та комп’ютерних презентацій дали змогу дітям познайомитись з темою малюнків та фотографій. Під час захисту робіт учні давали відповідь на запитання </a:t>
            </a:r>
            <a:endParaRPr lang="uk-UA" dirty="0" smtClean="0">
              <a:solidFill>
                <a:srgbClr val="00518E"/>
              </a:solidFill>
              <a:latin typeface="Comic Sans MS" pitchFamily="66" charset="0"/>
            </a:endParaRPr>
          </a:p>
          <a:p>
            <a:pPr algn="ctr">
              <a:defRPr/>
            </a:pPr>
            <a:r>
              <a:rPr lang="uk-UA" dirty="0" smtClean="0">
                <a:solidFill>
                  <a:srgbClr val="00518E"/>
                </a:solidFill>
                <a:latin typeface="Comic Sans MS" pitchFamily="66" charset="0"/>
              </a:rPr>
              <a:t>«</a:t>
            </a:r>
            <a:r>
              <a:rPr lang="uk-UA" dirty="0">
                <a:solidFill>
                  <a:srgbClr val="00518E"/>
                </a:solidFill>
                <a:latin typeface="Comic Sans MS" pitchFamily="66" charset="0"/>
              </a:rPr>
              <a:t>Що таке мир в усьому світі?» </a:t>
            </a:r>
            <a:endParaRPr lang="ru-RU" dirty="0">
              <a:solidFill>
                <a:srgbClr val="00518E"/>
              </a:solidFill>
              <a:latin typeface="Comic Sans MS" pitchFamily="66" charset="0"/>
            </a:endParaRPr>
          </a:p>
        </p:txBody>
      </p:sp>
      <p:pic>
        <p:nvPicPr>
          <p:cNvPr id="7173" name="Picture 3" descr="P1010035"/>
          <p:cNvPicPr>
            <a:picLocks noChangeAspect="1" noChangeArrowheads="1"/>
          </p:cNvPicPr>
          <p:nvPr/>
        </p:nvPicPr>
        <p:blipFill>
          <a:blip r:embed="rId2"/>
          <a:srcRect/>
          <a:stretch>
            <a:fillRect/>
          </a:stretch>
        </p:blipFill>
        <p:spPr bwMode="auto">
          <a:xfrm>
            <a:off x="3048000" y="5181600"/>
            <a:ext cx="3449881" cy="3276600"/>
          </a:xfrm>
          <a:prstGeom prst="rect">
            <a:avLst/>
          </a:prstGeom>
          <a:noFill/>
          <a:ln w="9525">
            <a:noFill/>
            <a:miter lim="800000"/>
            <a:headEnd/>
            <a:tailEnd/>
          </a:ln>
          <a:effectLst>
            <a:softEdge rad="127000"/>
          </a:effectLst>
        </p:spPr>
      </p:pic>
      <p:pic>
        <p:nvPicPr>
          <p:cNvPr id="7174" name="Picture 4" descr="D:\настя\ZjnYUh5zo9I.jpg"/>
          <p:cNvPicPr>
            <a:picLocks noChangeAspect="1" noChangeArrowheads="1"/>
          </p:cNvPicPr>
          <p:nvPr/>
        </p:nvPicPr>
        <p:blipFill>
          <a:blip r:embed="rId3"/>
          <a:srcRect/>
          <a:stretch>
            <a:fillRect/>
          </a:stretch>
        </p:blipFill>
        <p:spPr bwMode="auto">
          <a:xfrm>
            <a:off x="609600" y="5181600"/>
            <a:ext cx="2514600" cy="3380237"/>
          </a:xfrm>
          <a:prstGeom prst="rect">
            <a:avLst/>
          </a:prstGeom>
          <a:noFill/>
          <a:ln w="9525">
            <a:noFill/>
            <a:miter lim="800000"/>
            <a:headEnd/>
            <a:tailEnd/>
          </a:ln>
          <a:effectLst>
            <a:softEdge rad="127000"/>
          </a:effectLst>
        </p:spPr>
      </p:pic>
      <p:sp>
        <p:nvSpPr>
          <p:cNvPr id="7" name="Прямокутник 6"/>
          <p:cNvSpPr/>
          <p:nvPr/>
        </p:nvSpPr>
        <p:spPr>
          <a:xfrm>
            <a:off x="1219200" y="304800"/>
            <a:ext cx="5181600" cy="369332"/>
          </a:xfrm>
          <a:prstGeom prst="rect">
            <a:avLst/>
          </a:prstGeom>
        </p:spPr>
        <p:txBody>
          <a:bodyPr wrap="square">
            <a:spAutoFit/>
          </a:bodyPr>
          <a:lstStyle/>
          <a:p>
            <a:r>
              <a:rPr lang="uk-UA" b="1" dirty="0" smtClean="0">
                <a:solidFill>
                  <a:srgbClr val="000099"/>
                </a:solidFill>
                <a:latin typeface="Comic Sans MS" pitchFamily="66" charset="0"/>
              </a:rPr>
              <a:t>Національно-патріотичне виховання</a:t>
            </a:r>
            <a:endParaRPr lang="ru-RU"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964390" y="476221"/>
            <a:ext cx="5257800" cy="659322"/>
          </a:xfrm>
          <a:prstGeom prst="rect">
            <a:avLst/>
          </a:prstGeom>
        </p:spPr>
        <p:txBody>
          <a:bodyPr lIns="104306" tIns="52153" rIns="104306" bIns="52153">
            <a:spAutoFit/>
          </a:bodyPr>
          <a:lstStyle/>
          <a:p>
            <a:pPr algn="ctr">
              <a:defRPr/>
            </a:pPr>
            <a:endParaRPr lang="uk-UA" b="1" dirty="0" smtClean="0">
              <a:solidFill>
                <a:srgbClr val="0070C0"/>
              </a:solidFill>
              <a:latin typeface="Comic Sans MS" pitchFamily="66" charset="0"/>
            </a:endParaRPr>
          </a:p>
          <a:p>
            <a:pPr algn="ctr">
              <a:defRPr/>
            </a:pPr>
            <a:r>
              <a:rPr lang="uk-UA" b="1" dirty="0" smtClean="0">
                <a:solidFill>
                  <a:srgbClr val="0070C0"/>
                </a:solidFill>
                <a:latin typeface="Comic Sans MS" pitchFamily="66" charset="0"/>
              </a:rPr>
              <a:t>Освітній </a:t>
            </a:r>
            <a:r>
              <a:rPr lang="uk-UA" b="1" dirty="0">
                <a:solidFill>
                  <a:srgbClr val="0070C0"/>
                </a:solidFill>
                <a:latin typeface="Comic Sans MS" pitchFamily="66" charset="0"/>
              </a:rPr>
              <a:t>проект «Україна майбутнього»</a:t>
            </a:r>
            <a:endParaRPr lang="ru-RU" b="1" dirty="0">
              <a:solidFill>
                <a:srgbClr val="0070C0"/>
              </a:solidFill>
              <a:latin typeface="Comic Sans MS" pitchFamily="66" charset="0"/>
            </a:endParaRPr>
          </a:p>
        </p:txBody>
      </p:sp>
      <p:sp>
        <p:nvSpPr>
          <p:cNvPr id="5" name="Прямокутник 4"/>
          <p:cNvSpPr/>
          <p:nvPr/>
        </p:nvSpPr>
        <p:spPr>
          <a:xfrm>
            <a:off x="375025" y="1047726"/>
            <a:ext cx="6216275" cy="3152313"/>
          </a:xfrm>
          <a:prstGeom prst="rect">
            <a:avLst/>
          </a:prstGeom>
        </p:spPr>
        <p:txBody>
          <a:bodyPr wrap="square" lIns="104306" tIns="52153" rIns="104306" bIns="52153">
            <a:spAutoFit/>
          </a:bodyPr>
          <a:lstStyle/>
          <a:p>
            <a:pPr algn="ctr">
              <a:defRPr/>
            </a:pPr>
            <a:r>
              <a:rPr lang="uk-UA" dirty="0">
                <a:solidFill>
                  <a:srgbClr val="00518E"/>
                </a:solidFill>
                <a:latin typeface="Comic Sans MS" pitchFamily="66" charset="0"/>
              </a:rPr>
              <a:t>Учні школи приготували доповіді на тему «Моя майбутня Україна», писали вірші, декламували вірші сучасних поетів, створили експозицію з малюнків та плакатів. За допомогою метода «Прес» учні висловлювали свою думку про сучасну Україну, пояснювали на чому ґрунтується їх позиція, наводили факти на користь обраної позиції, узагальнювали свою думку, робили висновки. За допомогою метода «Кейс» та мозкового штурму в групах учні створили загальний портрет майбутньої України, в якій вони хотіли б жити в </a:t>
            </a:r>
            <a:r>
              <a:rPr lang="uk-UA" dirty="0" smtClean="0">
                <a:solidFill>
                  <a:srgbClr val="00518E"/>
                </a:solidFill>
                <a:latin typeface="Comic Sans MS" pitchFamily="66" charset="0"/>
              </a:rPr>
              <a:t>майбутньому</a:t>
            </a:r>
            <a:endParaRPr lang="ru-RU" dirty="0">
              <a:solidFill>
                <a:srgbClr val="00518E"/>
              </a:solidFill>
              <a:latin typeface="Comic Sans MS" pitchFamily="66" charset="0"/>
            </a:endParaRPr>
          </a:p>
        </p:txBody>
      </p:sp>
      <p:pic>
        <p:nvPicPr>
          <p:cNvPr id="8197" name="Picture 2" descr="qN2xElsoVpA"/>
          <p:cNvPicPr>
            <a:picLocks noChangeAspect="1" noChangeArrowheads="1"/>
          </p:cNvPicPr>
          <p:nvPr/>
        </p:nvPicPr>
        <p:blipFill>
          <a:blip r:embed="rId2"/>
          <a:srcRect/>
          <a:stretch>
            <a:fillRect/>
          </a:stretch>
        </p:blipFill>
        <p:spPr bwMode="auto">
          <a:xfrm>
            <a:off x="2895600" y="4191000"/>
            <a:ext cx="3581400" cy="4536233"/>
          </a:xfrm>
          <a:prstGeom prst="rect">
            <a:avLst/>
          </a:prstGeom>
          <a:noFill/>
          <a:ln w="9525">
            <a:noFill/>
            <a:miter lim="800000"/>
            <a:headEnd/>
            <a:tailEnd/>
          </a:ln>
          <a:effectLst>
            <a:softEdge rad="127000"/>
          </a:effectLst>
        </p:spPr>
      </p:pic>
      <p:pic>
        <p:nvPicPr>
          <p:cNvPr id="8199" name="Picture 4" descr="O1Hqa5qT9w4"/>
          <p:cNvPicPr>
            <a:picLocks noChangeAspect="1" noChangeArrowheads="1"/>
          </p:cNvPicPr>
          <p:nvPr/>
        </p:nvPicPr>
        <p:blipFill>
          <a:blip r:embed="rId3"/>
          <a:srcRect/>
          <a:stretch>
            <a:fillRect/>
          </a:stretch>
        </p:blipFill>
        <p:spPr bwMode="auto">
          <a:xfrm>
            <a:off x="457200" y="4343400"/>
            <a:ext cx="2196719" cy="4309392"/>
          </a:xfrm>
          <a:prstGeom prst="rect">
            <a:avLst/>
          </a:prstGeom>
          <a:noFill/>
          <a:ln w="9525">
            <a:noFill/>
            <a:miter lim="800000"/>
            <a:headEnd/>
            <a:tailEnd/>
          </a:ln>
          <a:effectLst>
            <a:softEdge rad="127000"/>
          </a:effectLst>
        </p:spPr>
      </p:pic>
      <p:sp>
        <p:nvSpPr>
          <p:cNvPr id="7" name="Прямокутник 6"/>
          <p:cNvSpPr/>
          <p:nvPr/>
        </p:nvSpPr>
        <p:spPr>
          <a:xfrm>
            <a:off x="76200" y="228600"/>
            <a:ext cx="6781800" cy="369332"/>
          </a:xfrm>
          <a:prstGeom prst="rect">
            <a:avLst/>
          </a:prstGeom>
        </p:spPr>
        <p:txBody>
          <a:bodyPr wrap="square">
            <a:spAutoFit/>
          </a:bodyPr>
          <a:lstStyle/>
          <a:p>
            <a:pPr algn="ctr"/>
            <a:r>
              <a:rPr lang="uk-UA" b="1" dirty="0" smtClean="0">
                <a:solidFill>
                  <a:srgbClr val="000099"/>
                </a:solidFill>
                <a:latin typeface="Comic Sans MS" pitchFamily="66" charset="0"/>
              </a:rPr>
              <a:t>Національно-патріотичне виховання</a:t>
            </a:r>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762000" y="381000"/>
            <a:ext cx="5257800" cy="659322"/>
          </a:xfrm>
          <a:prstGeom prst="rect">
            <a:avLst/>
          </a:prstGeom>
        </p:spPr>
        <p:txBody>
          <a:bodyPr lIns="104306" tIns="52153" rIns="104306" bIns="52153">
            <a:spAutoFit/>
          </a:bodyPr>
          <a:lstStyle/>
          <a:p>
            <a:pPr algn="ctr">
              <a:defRPr/>
            </a:pPr>
            <a:endParaRPr lang="uk-UA" b="1" dirty="0" smtClean="0">
              <a:solidFill>
                <a:srgbClr val="00518E"/>
              </a:solidFill>
              <a:latin typeface="Comic Sans MS" pitchFamily="66" charset="0"/>
            </a:endParaRPr>
          </a:p>
          <a:p>
            <a:pPr algn="ctr">
              <a:defRPr/>
            </a:pPr>
            <a:r>
              <a:rPr lang="uk-UA" b="1" dirty="0" smtClean="0">
                <a:solidFill>
                  <a:srgbClr val="00518E"/>
                </a:solidFill>
                <a:latin typeface="Comic Sans MS" pitchFamily="66" charset="0"/>
              </a:rPr>
              <a:t>  Акція </a:t>
            </a:r>
            <a:r>
              <a:rPr lang="uk-UA" b="1" dirty="0">
                <a:solidFill>
                  <a:srgbClr val="00518E"/>
                </a:solidFill>
                <a:latin typeface="Comic Sans MS" pitchFamily="66" charset="0"/>
              </a:rPr>
              <a:t>«Голуб миру, Журавлик надії»</a:t>
            </a:r>
            <a:endParaRPr lang="ru-RU" b="1" dirty="0">
              <a:solidFill>
                <a:srgbClr val="00518E"/>
              </a:solidFill>
              <a:latin typeface="Comic Sans MS" pitchFamily="66" charset="0"/>
            </a:endParaRPr>
          </a:p>
        </p:txBody>
      </p:sp>
      <p:sp>
        <p:nvSpPr>
          <p:cNvPr id="5" name="Прямокутник 4"/>
          <p:cNvSpPr/>
          <p:nvPr/>
        </p:nvSpPr>
        <p:spPr>
          <a:xfrm>
            <a:off x="589339" y="1142977"/>
            <a:ext cx="5486400" cy="3429311"/>
          </a:xfrm>
          <a:prstGeom prst="rect">
            <a:avLst/>
          </a:prstGeom>
        </p:spPr>
        <p:txBody>
          <a:bodyPr lIns="104306" tIns="52153" rIns="104306" bIns="52153">
            <a:spAutoFit/>
          </a:bodyPr>
          <a:lstStyle/>
          <a:p>
            <a:pPr algn="ctr">
              <a:defRPr/>
            </a:pPr>
            <a:r>
              <a:rPr lang="uk-UA" dirty="0">
                <a:solidFill>
                  <a:schemeClr val="accent2">
                    <a:lumMod val="75000"/>
                  </a:schemeClr>
                </a:solidFill>
                <a:latin typeface="Comic Sans MS" pitchFamily="66" charset="0"/>
              </a:rPr>
              <a:t>Було проведено майстер-класи по виготовленню оригамі - журавликів та покроковому малюванню голубу миру. Роботи учнів було представлено на виставці. Також було створено колаж з Голубів миру - це стало символом всешкільного єднання  в прагненні миру в нашій країні та у всьому світі. Всі роботи учнів було передано Благодійній організації «Благодійний фонд «Сестра милосердя», надалі -пораненим бійцям АТО у військовому шпиталі </a:t>
            </a:r>
          </a:p>
          <a:p>
            <a:pPr algn="ctr">
              <a:defRPr/>
            </a:pPr>
            <a:r>
              <a:rPr lang="uk-UA" dirty="0">
                <a:solidFill>
                  <a:schemeClr val="accent2">
                    <a:lumMod val="75000"/>
                  </a:schemeClr>
                </a:solidFill>
                <a:latin typeface="Comic Sans MS" pitchFamily="66" charset="0"/>
              </a:rPr>
              <a:t>міста </a:t>
            </a:r>
            <a:r>
              <a:rPr lang="uk-UA" dirty="0" smtClean="0">
                <a:solidFill>
                  <a:schemeClr val="accent2">
                    <a:lumMod val="75000"/>
                  </a:schemeClr>
                </a:solidFill>
                <a:latin typeface="Comic Sans MS" pitchFamily="66" charset="0"/>
              </a:rPr>
              <a:t>Харкова</a:t>
            </a:r>
            <a:endParaRPr lang="ru-RU" dirty="0">
              <a:solidFill>
                <a:schemeClr val="accent2">
                  <a:lumMod val="75000"/>
                </a:schemeClr>
              </a:solidFill>
              <a:latin typeface="Comic Sans MS" pitchFamily="66" charset="0"/>
            </a:endParaRPr>
          </a:p>
        </p:txBody>
      </p:sp>
      <p:pic>
        <p:nvPicPr>
          <p:cNvPr id="9221" name="Picture 2" descr="D4erJxKHz0U"/>
          <p:cNvPicPr>
            <a:picLocks noChangeAspect="1" noChangeArrowheads="1"/>
          </p:cNvPicPr>
          <p:nvPr/>
        </p:nvPicPr>
        <p:blipFill>
          <a:blip r:embed="rId2"/>
          <a:srcRect/>
          <a:stretch>
            <a:fillRect/>
          </a:stretch>
        </p:blipFill>
        <p:spPr bwMode="auto">
          <a:xfrm>
            <a:off x="381000" y="4191000"/>
            <a:ext cx="2895600" cy="3229938"/>
          </a:xfrm>
          <a:prstGeom prst="rect">
            <a:avLst/>
          </a:prstGeom>
          <a:noFill/>
          <a:ln w="9525">
            <a:noFill/>
            <a:miter lim="800000"/>
            <a:headEnd/>
            <a:tailEnd/>
          </a:ln>
          <a:effectLst>
            <a:softEdge rad="317500"/>
          </a:effectLst>
        </p:spPr>
      </p:pic>
      <p:pic>
        <p:nvPicPr>
          <p:cNvPr id="9222" name="Picture 3" descr="Nmk41JVq-dM"/>
          <p:cNvPicPr>
            <a:picLocks noChangeAspect="1" noChangeArrowheads="1"/>
          </p:cNvPicPr>
          <p:nvPr/>
        </p:nvPicPr>
        <p:blipFill>
          <a:blip r:embed="rId3"/>
          <a:srcRect/>
          <a:stretch>
            <a:fillRect/>
          </a:stretch>
        </p:blipFill>
        <p:spPr bwMode="auto">
          <a:xfrm>
            <a:off x="1600200" y="5970279"/>
            <a:ext cx="2884903" cy="3173721"/>
          </a:xfrm>
          <a:prstGeom prst="rect">
            <a:avLst/>
          </a:prstGeom>
          <a:noFill/>
          <a:ln w="9525">
            <a:noFill/>
            <a:miter lim="800000"/>
            <a:headEnd/>
            <a:tailEnd/>
          </a:ln>
          <a:effectLst>
            <a:softEdge rad="317500"/>
          </a:effectLst>
        </p:spPr>
      </p:pic>
      <p:pic>
        <p:nvPicPr>
          <p:cNvPr id="9223" name="Picture 4" descr="bbCKKiqBmEQ"/>
          <p:cNvPicPr>
            <a:picLocks noChangeAspect="1" noChangeArrowheads="1"/>
          </p:cNvPicPr>
          <p:nvPr/>
        </p:nvPicPr>
        <p:blipFill>
          <a:blip r:embed="rId4"/>
          <a:srcRect/>
          <a:stretch>
            <a:fillRect/>
          </a:stretch>
        </p:blipFill>
        <p:spPr bwMode="auto">
          <a:xfrm>
            <a:off x="3962400" y="4343400"/>
            <a:ext cx="2637409" cy="4040530"/>
          </a:xfrm>
          <a:prstGeom prst="rect">
            <a:avLst/>
          </a:prstGeom>
          <a:noFill/>
          <a:ln w="9525">
            <a:noFill/>
            <a:miter lim="800000"/>
            <a:headEnd/>
            <a:tailEnd/>
          </a:ln>
          <a:effectLst>
            <a:softEdge rad="317500"/>
          </a:effectLst>
        </p:spPr>
      </p:pic>
      <p:sp>
        <p:nvSpPr>
          <p:cNvPr id="9224" name="AutoShape 7" descr="https://pp.userapi.com/c636929/v636929106/4f4ca/007pzP3d8IU.jpg"/>
          <p:cNvSpPr>
            <a:spLocks noChangeAspect="1" noChangeArrowheads="1"/>
          </p:cNvSpPr>
          <p:nvPr/>
        </p:nvSpPr>
        <p:spPr bwMode="auto">
          <a:xfrm>
            <a:off x="155576" y="-136525"/>
            <a:ext cx="298450" cy="298451"/>
          </a:xfrm>
          <a:prstGeom prst="rect">
            <a:avLst/>
          </a:prstGeom>
          <a:noFill/>
          <a:ln w="9525">
            <a:noFill/>
            <a:miter lim="800000"/>
            <a:headEnd/>
            <a:tailEnd/>
          </a:ln>
        </p:spPr>
        <p:txBody>
          <a:bodyPr lIns="104306" tIns="52153" rIns="104306" bIns="52153"/>
          <a:lstStyle/>
          <a:p>
            <a:endParaRPr lang="ru-RU"/>
          </a:p>
        </p:txBody>
      </p:sp>
      <p:sp>
        <p:nvSpPr>
          <p:cNvPr id="8" name="Прямокутник 7"/>
          <p:cNvSpPr/>
          <p:nvPr/>
        </p:nvSpPr>
        <p:spPr>
          <a:xfrm>
            <a:off x="457200" y="228600"/>
            <a:ext cx="6134100" cy="369332"/>
          </a:xfrm>
          <a:prstGeom prst="rect">
            <a:avLst/>
          </a:prstGeom>
        </p:spPr>
        <p:txBody>
          <a:bodyPr wrap="square">
            <a:spAutoFit/>
          </a:bodyPr>
          <a:lstStyle/>
          <a:p>
            <a:pPr algn="ctr"/>
            <a:r>
              <a:rPr lang="uk-UA" b="1" dirty="0" smtClean="0">
                <a:solidFill>
                  <a:srgbClr val="000099"/>
                </a:solidFill>
                <a:latin typeface="Comic Sans MS" pitchFamily="66" charset="0"/>
              </a:rPr>
              <a:t>Національно-патріотичне виховання</a:t>
            </a:r>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7" name="Picture 6" descr="4"/>
          <p:cNvPicPr>
            <a:picLocks noChangeAspect="1" noChangeArrowheads="1"/>
          </p:cNvPicPr>
          <p:nvPr/>
        </p:nvPicPr>
        <p:blipFill>
          <a:blip r:embed="rId2"/>
          <a:srcRect/>
          <a:stretch>
            <a:fillRect/>
          </a:stretch>
        </p:blipFill>
        <p:spPr bwMode="auto">
          <a:xfrm>
            <a:off x="228600" y="4800600"/>
            <a:ext cx="2986532" cy="2999263"/>
          </a:xfrm>
          <a:prstGeom prst="rect">
            <a:avLst/>
          </a:prstGeom>
          <a:noFill/>
          <a:ln w="9525">
            <a:noFill/>
            <a:miter lim="800000"/>
            <a:headEnd/>
            <a:tailEnd/>
          </a:ln>
          <a:effectLst>
            <a:softEdge rad="317500"/>
          </a:effectLst>
        </p:spPr>
      </p:pic>
      <p:pic>
        <p:nvPicPr>
          <p:cNvPr id="10249" name="image" descr="7"/>
          <p:cNvPicPr>
            <a:picLocks noChangeAspect="1" noChangeArrowheads="1"/>
          </p:cNvPicPr>
          <p:nvPr/>
        </p:nvPicPr>
        <p:blipFill>
          <a:blip r:embed="rId3"/>
          <a:srcRect/>
          <a:stretch>
            <a:fillRect/>
          </a:stretch>
        </p:blipFill>
        <p:spPr bwMode="auto">
          <a:xfrm>
            <a:off x="3505200" y="4724400"/>
            <a:ext cx="2819400" cy="4128351"/>
          </a:xfrm>
          <a:prstGeom prst="rect">
            <a:avLst/>
          </a:prstGeom>
          <a:noFill/>
          <a:ln w="9525">
            <a:noFill/>
            <a:miter lim="800000"/>
            <a:headEnd/>
            <a:tailEnd/>
          </a:ln>
          <a:effectLst>
            <a:softEdge rad="317500"/>
          </a:effectLst>
        </p:spPr>
      </p:pic>
      <p:sp>
        <p:nvSpPr>
          <p:cNvPr id="10243" name="Rectangle 1"/>
          <p:cNvSpPr>
            <a:spLocks noChangeArrowheads="1"/>
          </p:cNvSpPr>
          <p:nvPr/>
        </p:nvSpPr>
        <p:spPr bwMode="auto">
          <a:xfrm>
            <a:off x="964389" y="476221"/>
            <a:ext cx="5029200" cy="936321"/>
          </a:xfrm>
          <a:prstGeom prst="rect">
            <a:avLst/>
          </a:prstGeom>
          <a:noFill/>
          <a:ln w="9525">
            <a:noFill/>
            <a:miter lim="800000"/>
            <a:headEnd/>
            <a:tailEnd/>
          </a:ln>
        </p:spPr>
        <p:txBody>
          <a:bodyPr lIns="104306" tIns="52153" rIns="104306" bIns="52153" anchor="ctr">
            <a:spAutoFit/>
          </a:bodyPr>
          <a:lstStyle/>
          <a:p>
            <a:pPr algn="ctr"/>
            <a:endParaRPr lang="ru-RU" b="1" dirty="0" smtClean="0">
              <a:solidFill>
                <a:srgbClr val="00518E"/>
              </a:solidFill>
              <a:latin typeface="Comic Sans MS" pitchFamily="66" charset="0"/>
              <a:cs typeface="Times New Roman" pitchFamily="18" charset="0"/>
            </a:endParaRPr>
          </a:p>
          <a:p>
            <a:pPr algn="ctr"/>
            <a:r>
              <a:rPr lang="ru-RU" b="1" dirty="0" smtClean="0">
                <a:solidFill>
                  <a:srgbClr val="00518E"/>
                </a:solidFill>
                <a:latin typeface="Comic Sans MS" pitchFamily="66" charset="0"/>
                <a:cs typeface="Times New Roman" pitchFamily="18" charset="0"/>
              </a:rPr>
              <a:t>Урок </a:t>
            </a:r>
            <a:r>
              <a:rPr lang="ru-RU" b="1" dirty="0" err="1">
                <a:solidFill>
                  <a:srgbClr val="00518E"/>
                </a:solidFill>
                <a:latin typeface="Comic Sans MS" pitchFamily="66" charset="0"/>
                <a:cs typeface="Times New Roman" pitchFamily="18" charset="0"/>
              </a:rPr>
              <a:t>мужності</a:t>
            </a:r>
            <a:r>
              <a:rPr lang="ru-RU" b="1" dirty="0">
                <a:solidFill>
                  <a:srgbClr val="00518E"/>
                </a:solidFill>
                <a:latin typeface="Comic Sans MS" pitchFamily="66" charset="0"/>
                <a:cs typeface="Times New Roman" pitchFamily="18" charset="0"/>
              </a:rPr>
              <a:t> </a:t>
            </a:r>
          </a:p>
          <a:p>
            <a:pPr algn="ctr"/>
            <a:r>
              <a:rPr lang="ru-RU" b="1" dirty="0">
                <a:solidFill>
                  <a:srgbClr val="00518E"/>
                </a:solidFill>
                <a:latin typeface="Comic Sans MS" pitchFamily="66" charset="0"/>
                <a:cs typeface="Times New Roman" pitchFamily="18" charset="0"/>
              </a:rPr>
              <a:t>«</a:t>
            </a:r>
            <a:r>
              <a:rPr lang="ru-RU" b="1" dirty="0" err="1">
                <a:solidFill>
                  <a:srgbClr val="00518E"/>
                </a:solidFill>
                <a:latin typeface="Comic Sans MS" pitchFamily="66" charset="0"/>
                <a:cs typeface="Times New Roman" pitchFamily="18" charset="0"/>
              </a:rPr>
              <a:t>Пам’ятай</a:t>
            </a:r>
            <a:r>
              <a:rPr lang="ru-RU" b="1" dirty="0">
                <a:solidFill>
                  <a:srgbClr val="00518E"/>
                </a:solidFill>
                <a:latin typeface="Comic Sans MS" pitchFamily="66" charset="0"/>
                <a:cs typeface="Times New Roman" pitchFamily="18" charset="0"/>
              </a:rPr>
              <a:t> про </a:t>
            </a:r>
            <a:r>
              <a:rPr lang="ru-RU" b="1" dirty="0" err="1">
                <a:solidFill>
                  <a:srgbClr val="00518E"/>
                </a:solidFill>
                <a:latin typeface="Comic Sans MS" pitchFamily="66" charset="0"/>
                <a:cs typeface="Times New Roman" pitchFamily="18" charset="0"/>
              </a:rPr>
              <a:t>гідність</a:t>
            </a:r>
            <a:r>
              <a:rPr lang="ru-RU" b="1" dirty="0">
                <a:solidFill>
                  <a:srgbClr val="00518E"/>
                </a:solidFill>
                <a:latin typeface="Comic Sans MS" pitchFamily="66" charset="0"/>
                <a:cs typeface="Times New Roman" pitchFamily="18" charset="0"/>
              </a:rPr>
              <a:t>! </a:t>
            </a:r>
            <a:r>
              <a:rPr lang="ru-RU" b="1" dirty="0" err="1" smtClean="0">
                <a:solidFill>
                  <a:srgbClr val="00518E"/>
                </a:solidFill>
                <a:latin typeface="Comic Sans MS" pitchFamily="66" charset="0"/>
                <a:cs typeface="Times New Roman" pitchFamily="18" charset="0"/>
              </a:rPr>
              <a:t>Захищасвободу</a:t>
            </a:r>
            <a:r>
              <a:rPr lang="ru-RU" b="1" dirty="0">
                <a:solidFill>
                  <a:srgbClr val="00518E"/>
                </a:solidFill>
                <a:latin typeface="Comic Sans MS" pitchFamily="66" charset="0"/>
                <a:cs typeface="Times New Roman" pitchFamily="18" charset="0"/>
              </a:rPr>
              <a:t>!»</a:t>
            </a:r>
            <a:endParaRPr lang="ru-RU" b="1" dirty="0">
              <a:solidFill>
                <a:srgbClr val="00518E"/>
              </a:solidFill>
              <a:latin typeface="Comic Sans MS" pitchFamily="66" charset="0"/>
            </a:endParaRPr>
          </a:p>
        </p:txBody>
      </p:sp>
      <p:sp>
        <p:nvSpPr>
          <p:cNvPr id="10244" name="Rectangle 3"/>
          <p:cNvSpPr>
            <a:spLocks noChangeArrowheads="1"/>
          </p:cNvSpPr>
          <p:nvPr/>
        </p:nvSpPr>
        <p:spPr bwMode="auto">
          <a:xfrm>
            <a:off x="696497" y="1428729"/>
            <a:ext cx="5486400" cy="4044865"/>
          </a:xfrm>
          <a:prstGeom prst="rect">
            <a:avLst/>
          </a:prstGeom>
          <a:noFill/>
          <a:ln w="9525">
            <a:noFill/>
            <a:miter lim="800000"/>
            <a:headEnd/>
            <a:tailEnd/>
          </a:ln>
        </p:spPr>
        <p:txBody>
          <a:bodyPr lIns="104306" tIns="52153" rIns="104306" bIns="52153" anchor="ctr">
            <a:spAutoFit/>
          </a:bodyPr>
          <a:lstStyle/>
          <a:p>
            <a:pPr algn="ctr"/>
            <a:r>
              <a:rPr lang="ru-RU" sz="1600" dirty="0" err="1">
                <a:solidFill>
                  <a:srgbClr val="004070"/>
                </a:solidFill>
                <a:latin typeface="Comic Sans MS" pitchFamily="66" charset="0"/>
                <a:cs typeface="Times New Roman" pitchFamily="18" charset="0"/>
              </a:rPr>
              <a:t>Делегація</a:t>
            </a:r>
            <a:r>
              <a:rPr lang="ru-RU" sz="1600" dirty="0">
                <a:solidFill>
                  <a:srgbClr val="004070"/>
                </a:solidFill>
                <a:latin typeface="Comic Sans MS" pitchFamily="66" charset="0"/>
                <a:cs typeface="Times New Roman" pitchFamily="18" charset="0"/>
              </a:rPr>
              <a:t> </a:t>
            </a:r>
            <a:r>
              <a:rPr lang="ru-RU" sz="1600" dirty="0" err="1">
                <a:solidFill>
                  <a:srgbClr val="004070"/>
                </a:solidFill>
                <a:latin typeface="Comic Sans MS" pitchFamily="66" charset="0"/>
                <a:cs typeface="Times New Roman" pitchFamily="18" charset="0"/>
              </a:rPr>
              <a:t>школи</a:t>
            </a:r>
            <a:r>
              <a:rPr lang="ru-RU" sz="1600" dirty="0">
                <a:solidFill>
                  <a:srgbClr val="004070"/>
                </a:solidFill>
                <a:latin typeface="Comic Sans MS" pitchFamily="66" charset="0"/>
                <a:cs typeface="Times New Roman" pitchFamily="18" charset="0"/>
              </a:rPr>
              <a:t> </a:t>
            </a:r>
            <a:r>
              <a:rPr lang="ru-RU" sz="1600" dirty="0" err="1">
                <a:solidFill>
                  <a:srgbClr val="004070"/>
                </a:solidFill>
                <a:latin typeface="Comic Sans MS" pitchFamily="66" charset="0"/>
                <a:cs typeface="Times New Roman" pitchFamily="18" charset="0"/>
              </a:rPr>
              <a:t>відвідала</a:t>
            </a:r>
            <a:r>
              <a:rPr lang="ru-RU" sz="1600" dirty="0">
                <a:solidFill>
                  <a:srgbClr val="004070"/>
                </a:solidFill>
                <a:latin typeface="Comic Sans MS" pitchFamily="66" charset="0"/>
                <a:cs typeface="Times New Roman" pitchFamily="18" charset="0"/>
              </a:rPr>
              <a:t> </a:t>
            </a:r>
            <a:r>
              <a:rPr lang="ru-RU" sz="1600" dirty="0" err="1">
                <a:solidFill>
                  <a:srgbClr val="004070"/>
                </a:solidFill>
                <a:latin typeface="Comic Sans MS" pitchFamily="66" charset="0"/>
                <a:cs typeface="Times New Roman" pitchFamily="18" charset="0"/>
              </a:rPr>
              <a:t>с.Приколотне</a:t>
            </a:r>
            <a:r>
              <a:rPr lang="ru-RU" sz="1600" dirty="0">
                <a:solidFill>
                  <a:srgbClr val="004070"/>
                </a:solidFill>
                <a:latin typeface="Comic Sans MS" pitchFamily="66" charset="0"/>
                <a:cs typeface="Times New Roman" pitchFamily="18" charset="0"/>
              </a:rPr>
              <a:t> </a:t>
            </a:r>
            <a:r>
              <a:rPr lang="ru-RU" sz="1600" dirty="0" err="1">
                <a:solidFill>
                  <a:srgbClr val="004070"/>
                </a:solidFill>
                <a:latin typeface="Comic Sans MS" pitchFamily="66" charset="0"/>
                <a:cs typeface="Times New Roman" pitchFamily="18" charset="0"/>
              </a:rPr>
              <a:t>Великобурлуц</a:t>
            </a:r>
            <a:r>
              <a:rPr lang="uk-UA" sz="1600" dirty="0">
                <a:solidFill>
                  <a:srgbClr val="004070"/>
                </a:solidFill>
                <a:latin typeface="Comic Sans MS" pitchFamily="66" charset="0"/>
                <a:cs typeface="Times New Roman" pitchFamily="18" charset="0"/>
              </a:rPr>
              <a:t>ь</a:t>
            </a:r>
            <a:r>
              <a:rPr lang="ru-RU" sz="1600" dirty="0">
                <a:solidFill>
                  <a:srgbClr val="004070"/>
                </a:solidFill>
                <a:latin typeface="Comic Sans MS" pitchFamily="66" charset="0"/>
                <a:cs typeface="Times New Roman" pitchFamily="18" charset="0"/>
              </a:rPr>
              <a:t>кого району, де </a:t>
            </a:r>
            <a:r>
              <a:rPr lang="ru-RU" sz="1600" dirty="0" err="1">
                <a:solidFill>
                  <a:srgbClr val="004070"/>
                </a:solidFill>
                <a:latin typeface="Comic Sans MS" pitchFamily="66" charset="0"/>
                <a:cs typeface="Times New Roman" pitchFamily="18" charset="0"/>
              </a:rPr>
              <a:t>народився</a:t>
            </a:r>
            <a:r>
              <a:rPr lang="ru-RU" sz="1600" dirty="0">
                <a:solidFill>
                  <a:srgbClr val="004070"/>
                </a:solidFill>
                <a:latin typeface="Comic Sans MS" pitchFamily="66" charset="0"/>
                <a:cs typeface="Times New Roman" pitchFamily="18" charset="0"/>
              </a:rPr>
              <a:t> Герой </a:t>
            </a:r>
            <a:r>
              <a:rPr lang="ru-RU" sz="1600" dirty="0" err="1">
                <a:solidFill>
                  <a:srgbClr val="004070"/>
                </a:solidFill>
                <a:latin typeface="Comic Sans MS" pitchFamily="66" charset="0"/>
                <a:cs typeface="Times New Roman" pitchFamily="18" charset="0"/>
              </a:rPr>
              <a:t>Радянського</a:t>
            </a:r>
            <a:r>
              <a:rPr lang="ru-RU" sz="1600" dirty="0">
                <a:solidFill>
                  <a:srgbClr val="004070"/>
                </a:solidFill>
                <a:latin typeface="Comic Sans MS" pitchFamily="66" charset="0"/>
                <a:cs typeface="Times New Roman" pitchFamily="18" charset="0"/>
              </a:rPr>
              <a:t> Союзу К.Ф</a:t>
            </a:r>
            <a:r>
              <a:rPr lang="ru-RU" sz="1600" dirty="0" smtClean="0">
                <a:solidFill>
                  <a:srgbClr val="004070"/>
                </a:solidFill>
                <a:latin typeface="Comic Sans MS" pitchFamily="66" charset="0"/>
                <a:cs typeface="Times New Roman" pitchFamily="18" charset="0"/>
              </a:rPr>
              <a:t>. </a:t>
            </a:r>
            <a:r>
              <a:rPr lang="ru-RU" sz="1600" dirty="0" err="1" smtClean="0">
                <a:solidFill>
                  <a:srgbClr val="004070"/>
                </a:solidFill>
                <a:latin typeface="Comic Sans MS" pitchFamily="66" charset="0"/>
                <a:cs typeface="Times New Roman" pitchFamily="18" charset="0"/>
              </a:rPr>
              <a:t>Ольшанський</a:t>
            </a:r>
            <a:r>
              <a:rPr lang="ru-RU" sz="1600" dirty="0">
                <a:solidFill>
                  <a:srgbClr val="004070"/>
                </a:solidFill>
                <a:latin typeface="Comic Sans MS" pitchFamily="66" charset="0"/>
                <a:cs typeface="Times New Roman" pitchFamily="18" charset="0"/>
              </a:rPr>
              <a:t>, </a:t>
            </a:r>
            <a:r>
              <a:rPr lang="ru-RU" sz="1600" dirty="0" err="1">
                <a:solidFill>
                  <a:srgbClr val="004070"/>
                </a:solidFill>
                <a:latin typeface="Comic Sans MS" pitchFamily="66" charset="0"/>
                <a:cs typeface="Times New Roman" pitchFamily="18" charset="0"/>
              </a:rPr>
              <a:t>ім'я</a:t>
            </a:r>
            <a:r>
              <a:rPr lang="ru-RU" sz="1600" dirty="0">
                <a:solidFill>
                  <a:srgbClr val="004070"/>
                </a:solidFill>
                <a:latin typeface="Comic Sans MS" pitchFamily="66" charset="0"/>
                <a:cs typeface="Times New Roman" pitchFamily="18" charset="0"/>
              </a:rPr>
              <a:t> </a:t>
            </a:r>
            <a:r>
              <a:rPr lang="ru-RU" sz="1600" dirty="0" err="1">
                <a:solidFill>
                  <a:srgbClr val="004070"/>
                </a:solidFill>
                <a:latin typeface="Comic Sans MS" pitchFamily="66" charset="0"/>
                <a:cs typeface="Times New Roman" pitchFamily="18" charset="0"/>
              </a:rPr>
              <a:t>якого</a:t>
            </a:r>
            <a:r>
              <a:rPr lang="ru-RU" sz="1600" dirty="0">
                <a:solidFill>
                  <a:srgbClr val="004070"/>
                </a:solidFill>
                <a:latin typeface="Comic Sans MS" pitchFamily="66" charset="0"/>
                <a:cs typeface="Times New Roman" pitchFamily="18" charset="0"/>
              </a:rPr>
              <a:t> носить наша школа. </a:t>
            </a:r>
            <a:r>
              <a:rPr lang="uk-UA" sz="1600" dirty="0">
                <a:solidFill>
                  <a:srgbClr val="004070"/>
                </a:solidFill>
                <a:latin typeface="Comic Sans MS" pitchFamily="66" charset="0"/>
                <a:cs typeface="Times New Roman" pitchFamily="18" charset="0"/>
              </a:rPr>
              <a:t>Також учні школи стали учасниками конференції, присвяченої 73 річниці висадки героїчного </a:t>
            </a:r>
            <a:r>
              <a:rPr lang="uk-UA" sz="1600" dirty="0" err="1">
                <a:solidFill>
                  <a:srgbClr val="004070"/>
                </a:solidFill>
                <a:latin typeface="Comic Sans MS" pitchFamily="66" charset="0"/>
                <a:cs typeface="Times New Roman" pitchFamily="18" charset="0"/>
              </a:rPr>
              <a:t>десанта</a:t>
            </a:r>
            <a:r>
              <a:rPr lang="uk-UA" sz="1600" dirty="0">
                <a:solidFill>
                  <a:srgbClr val="004070"/>
                </a:solidFill>
                <a:latin typeface="Comic Sans MS" pitchFamily="66" charset="0"/>
                <a:cs typeface="Times New Roman" pitchFamily="18" charset="0"/>
              </a:rPr>
              <a:t> в місті Миколаїв під час Другої Світової війни</a:t>
            </a:r>
            <a:r>
              <a:rPr lang="ru-RU" sz="1600" dirty="0">
                <a:solidFill>
                  <a:srgbClr val="004070"/>
                </a:solidFill>
                <a:latin typeface="Comic Sans MS" pitchFamily="66" charset="0"/>
                <a:cs typeface="Times New Roman" pitchFamily="18" charset="0"/>
              </a:rPr>
              <a:t>.</a:t>
            </a:r>
            <a:r>
              <a:rPr lang="uk-UA" sz="1600" dirty="0">
                <a:solidFill>
                  <a:srgbClr val="004070"/>
                </a:solidFill>
                <a:latin typeface="Comic Sans MS" pitchFamily="66" charset="0"/>
                <a:cs typeface="Times New Roman" pitchFamily="18" charset="0"/>
              </a:rPr>
              <a:t> Під час уроків мужності, які були проведені у всіх класах </a:t>
            </a:r>
            <a:r>
              <a:rPr lang="uk-UA" sz="1600" dirty="0" err="1">
                <a:solidFill>
                  <a:srgbClr val="004070"/>
                </a:solidFill>
                <a:latin typeface="Comic Sans MS" pitchFamily="66" charset="0"/>
                <a:cs typeface="Times New Roman" pitchFamily="18" charset="0"/>
              </a:rPr>
              <a:t>КЗ</a:t>
            </a:r>
            <a:r>
              <a:rPr lang="uk-UA" sz="1600" dirty="0">
                <a:solidFill>
                  <a:srgbClr val="004070"/>
                </a:solidFill>
                <a:latin typeface="Comic Sans MS" pitchFamily="66" charset="0"/>
                <a:cs typeface="Times New Roman" pitchFamily="18" charset="0"/>
              </a:rPr>
              <a:t> «ХЗОШ №135 </a:t>
            </a:r>
            <a:endParaRPr lang="uk-UA" sz="1600" dirty="0" smtClean="0">
              <a:solidFill>
                <a:srgbClr val="004070"/>
              </a:solidFill>
              <a:latin typeface="Comic Sans MS" pitchFamily="66" charset="0"/>
              <a:cs typeface="Times New Roman" pitchFamily="18" charset="0"/>
            </a:endParaRPr>
          </a:p>
          <a:p>
            <a:pPr algn="ctr"/>
            <a:r>
              <a:rPr lang="uk-UA" sz="1600" dirty="0" smtClean="0">
                <a:solidFill>
                  <a:srgbClr val="004070"/>
                </a:solidFill>
                <a:latin typeface="Comic Sans MS" pitchFamily="66" charset="0"/>
                <a:cs typeface="Times New Roman" pitchFamily="18" charset="0"/>
              </a:rPr>
              <a:t>ім</a:t>
            </a:r>
            <a:r>
              <a:rPr lang="uk-UA" sz="1600" dirty="0">
                <a:solidFill>
                  <a:srgbClr val="004070"/>
                </a:solidFill>
                <a:latin typeface="Comic Sans MS" pitchFamily="66" charset="0"/>
                <a:cs typeface="Times New Roman" pitchFamily="18" charset="0"/>
              </a:rPr>
              <a:t>. К.Ф. Ольшанського» використані такі форми роботи, як: бесіда, творча справа «Малюнок захиснику», гра «Коло рук», екскурсія до військової частини А - 1451, перекличка повідомлень. Ці форми були не тільки цікавими і дієвими, а й сприяли вихованню любові до України, самовідданості і патріотизму її захисників, активної громадянської позиції, особистої відповідальності за долю </a:t>
            </a:r>
            <a:r>
              <a:rPr lang="uk-UA" sz="1600" dirty="0" smtClean="0">
                <a:solidFill>
                  <a:srgbClr val="004070"/>
                </a:solidFill>
                <a:latin typeface="Comic Sans MS" pitchFamily="66" charset="0"/>
                <a:cs typeface="Times New Roman" pitchFamily="18" charset="0"/>
              </a:rPr>
              <a:t>держави</a:t>
            </a:r>
            <a:endParaRPr lang="uk-UA" sz="1600" dirty="0">
              <a:solidFill>
                <a:srgbClr val="004070"/>
              </a:solidFill>
              <a:latin typeface="Comic Sans MS" pitchFamily="66" charset="0"/>
            </a:endParaRPr>
          </a:p>
        </p:txBody>
      </p:sp>
      <p:pic>
        <p:nvPicPr>
          <p:cNvPr id="10248" name="image" descr="2"/>
          <p:cNvPicPr>
            <a:picLocks noChangeAspect="1" noChangeArrowheads="1"/>
          </p:cNvPicPr>
          <p:nvPr/>
        </p:nvPicPr>
        <p:blipFill>
          <a:blip r:embed="rId4"/>
          <a:srcRect/>
          <a:stretch>
            <a:fillRect/>
          </a:stretch>
        </p:blipFill>
        <p:spPr bwMode="auto">
          <a:xfrm>
            <a:off x="1371600" y="6400800"/>
            <a:ext cx="2362200" cy="2505378"/>
          </a:xfrm>
          <a:prstGeom prst="rect">
            <a:avLst/>
          </a:prstGeom>
          <a:noFill/>
          <a:ln w="9525">
            <a:noFill/>
            <a:miter lim="800000"/>
            <a:headEnd/>
            <a:tailEnd/>
          </a:ln>
          <a:effectLst>
            <a:softEdge rad="317500"/>
          </a:effectLst>
        </p:spPr>
      </p:pic>
      <p:sp>
        <p:nvSpPr>
          <p:cNvPr id="7" name="Прямокутник 6"/>
          <p:cNvSpPr/>
          <p:nvPr/>
        </p:nvSpPr>
        <p:spPr>
          <a:xfrm>
            <a:off x="381000" y="228600"/>
            <a:ext cx="6210300" cy="369332"/>
          </a:xfrm>
          <a:prstGeom prst="rect">
            <a:avLst/>
          </a:prstGeom>
        </p:spPr>
        <p:txBody>
          <a:bodyPr wrap="square">
            <a:spAutoFit/>
          </a:bodyPr>
          <a:lstStyle/>
          <a:p>
            <a:pPr algn="ctr"/>
            <a:r>
              <a:rPr lang="uk-UA" b="1" dirty="0" smtClean="0">
                <a:solidFill>
                  <a:srgbClr val="000099"/>
                </a:solidFill>
                <a:latin typeface="Comic Sans MS" pitchFamily="66" charset="0"/>
              </a:rPr>
              <a:t>Національно-патріотичне виховання</a:t>
            </a:r>
            <a:endParaRPr lang="ru-RU"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7" name="Picture 4" descr="image-0-02-05-bc2ee01f4262b90187808ad667f2db1ee81ae9c6b5e6b21bbf1cd9dd313a2bf6-V"/>
          <p:cNvPicPr>
            <a:picLocks noChangeAspect="1" noChangeArrowheads="1"/>
          </p:cNvPicPr>
          <p:nvPr/>
        </p:nvPicPr>
        <p:blipFill>
          <a:blip r:embed="rId2"/>
          <a:srcRect/>
          <a:stretch>
            <a:fillRect/>
          </a:stretch>
        </p:blipFill>
        <p:spPr bwMode="auto">
          <a:xfrm>
            <a:off x="3150629" y="4419600"/>
            <a:ext cx="3707371" cy="4038600"/>
          </a:xfrm>
          <a:prstGeom prst="rect">
            <a:avLst/>
          </a:prstGeom>
          <a:noFill/>
          <a:ln w="9525">
            <a:noFill/>
            <a:miter lim="800000"/>
            <a:headEnd/>
            <a:tailEnd/>
          </a:ln>
          <a:effectLst>
            <a:softEdge rad="317500"/>
          </a:effectLst>
        </p:spPr>
      </p:pic>
      <p:sp>
        <p:nvSpPr>
          <p:cNvPr id="13315" name="Rectangle 2"/>
          <p:cNvSpPr>
            <a:spLocks noChangeArrowheads="1"/>
          </p:cNvSpPr>
          <p:nvPr/>
        </p:nvSpPr>
        <p:spPr bwMode="auto">
          <a:xfrm>
            <a:off x="609601" y="1143000"/>
            <a:ext cx="2590800" cy="7245741"/>
          </a:xfrm>
          <a:prstGeom prst="rect">
            <a:avLst/>
          </a:prstGeom>
          <a:noFill/>
          <a:ln w="9525">
            <a:noFill/>
            <a:miter lim="800000"/>
            <a:headEnd/>
            <a:tailEnd/>
          </a:ln>
        </p:spPr>
        <p:txBody>
          <a:bodyPr wrap="square" lIns="104306" tIns="52153" rIns="104306" bIns="52153" anchor="ctr">
            <a:spAutoFit/>
          </a:bodyPr>
          <a:lstStyle/>
          <a:p>
            <a:pPr algn="ctr"/>
            <a:r>
              <a:rPr lang="uk-UA" sz="1600" dirty="0">
                <a:solidFill>
                  <a:srgbClr val="004070"/>
                </a:solidFill>
                <a:latin typeface="Comic Sans MS" pitchFamily="66" charset="0"/>
                <a:cs typeface="Times New Roman" pitchFamily="18" charset="0"/>
              </a:rPr>
              <a:t>Захід «Ми діти єдиної країни - України!» пройшло з метою ознайомлення з історією свята, з оберегами української родини, пробудження пізнавальних інтересів до історії свого родоводу, виховання пошани до України та її мешканців. Діти з великим задоволенням брали участь у групових та колективних видах роботи, у підготовці родовідних дерев, дізналися про предмети побуту та обереги української сім</a:t>
            </a:r>
            <a:r>
              <a:rPr lang="ru-RU" sz="1600" dirty="0">
                <a:solidFill>
                  <a:srgbClr val="004070"/>
                </a:solidFill>
                <a:latin typeface="Comic Sans MS" pitchFamily="66" charset="0"/>
                <a:cs typeface="Times New Roman" pitchFamily="18" charset="0"/>
              </a:rPr>
              <a:t>`</a:t>
            </a:r>
            <a:r>
              <a:rPr lang="uk-UA" sz="1600" dirty="0">
                <a:solidFill>
                  <a:srgbClr val="004070"/>
                </a:solidFill>
                <a:latin typeface="Comic Sans MS" pitchFamily="66" charset="0"/>
                <a:cs typeface="Times New Roman" pitchFamily="18" charset="0"/>
              </a:rPr>
              <a:t>ї. Також діти дійшли висновку, що Україна </a:t>
            </a:r>
            <a:r>
              <a:rPr lang="uk-UA" sz="1600" dirty="0" err="1">
                <a:solidFill>
                  <a:srgbClr val="004070"/>
                </a:solidFill>
                <a:latin typeface="Comic Sans MS" pitchFamily="66" charset="0"/>
                <a:cs typeface="Times New Roman" pitchFamily="18" charset="0"/>
              </a:rPr>
              <a:t>–це</a:t>
            </a:r>
            <a:r>
              <a:rPr lang="uk-UA" sz="1600" dirty="0">
                <a:solidFill>
                  <a:srgbClr val="004070"/>
                </a:solidFill>
                <a:latin typeface="Comic Sans MS" pitchFamily="66" charset="0"/>
                <a:cs typeface="Times New Roman" pitchFamily="18" charset="0"/>
              </a:rPr>
              <a:t> єдина та неділима </a:t>
            </a:r>
            <a:r>
              <a:rPr lang="uk-UA" sz="1600" dirty="0" smtClean="0">
                <a:solidFill>
                  <a:srgbClr val="004070"/>
                </a:solidFill>
                <a:latin typeface="Comic Sans MS" pitchFamily="66" charset="0"/>
                <a:cs typeface="Times New Roman" pitchFamily="18" charset="0"/>
              </a:rPr>
              <a:t>держава </a:t>
            </a:r>
            <a:endParaRPr lang="ru-RU" sz="1600" dirty="0">
              <a:solidFill>
                <a:srgbClr val="004070"/>
              </a:solidFill>
              <a:latin typeface="Comic Sans MS" pitchFamily="66" charset="0"/>
            </a:endParaRPr>
          </a:p>
          <a:p>
            <a:pPr algn="ctr" eaLnBrk="0" hangingPunct="0"/>
            <a:r>
              <a:rPr lang="uk-UA" sz="1600" dirty="0" smtClean="0">
                <a:solidFill>
                  <a:srgbClr val="004070"/>
                </a:solidFill>
                <a:latin typeface="Comic Sans MS" pitchFamily="66" charset="0"/>
                <a:cs typeface="Times New Roman" pitchFamily="18" charset="0"/>
              </a:rPr>
              <a:t>З задоволенням </a:t>
            </a:r>
            <a:r>
              <a:rPr lang="uk-UA" sz="1600" dirty="0">
                <a:solidFill>
                  <a:srgbClr val="004070"/>
                </a:solidFill>
                <a:latin typeface="Comic Sans MS" pitchFamily="66" charset="0"/>
                <a:cs typeface="Times New Roman" pitchFamily="18" charset="0"/>
              </a:rPr>
              <a:t>учні школи взяли участь в </a:t>
            </a:r>
            <a:r>
              <a:rPr lang="uk-UA" sz="1600" dirty="0" err="1">
                <a:solidFill>
                  <a:srgbClr val="004070"/>
                </a:solidFill>
                <a:latin typeface="Comic Sans MS" pitchFamily="66" charset="0"/>
                <a:cs typeface="Times New Roman" pitchFamily="18" charset="0"/>
              </a:rPr>
              <a:t>флешмобі</a:t>
            </a:r>
            <a:r>
              <a:rPr lang="uk-UA" sz="1600" b="1" dirty="0">
                <a:solidFill>
                  <a:srgbClr val="004070"/>
                </a:solidFill>
                <a:latin typeface="Comic Sans MS" pitchFamily="66" charset="0"/>
                <a:cs typeface="Times New Roman" pitchFamily="18" charset="0"/>
              </a:rPr>
              <a:t> </a:t>
            </a:r>
            <a:endParaRPr lang="uk-UA" sz="1600" b="1" dirty="0" smtClean="0">
              <a:solidFill>
                <a:srgbClr val="004070"/>
              </a:solidFill>
              <a:latin typeface="Comic Sans MS" pitchFamily="66" charset="0"/>
              <a:cs typeface="Times New Roman" pitchFamily="18" charset="0"/>
            </a:endParaRPr>
          </a:p>
          <a:p>
            <a:pPr algn="ctr" eaLnBrk="0" hangingPunct="0"/>
            <a:r>
              <a:rPr lang="uk-UA" sz="1600" b="1" dirty="0" smtClean="0">
                <a:solidFill>
                  <a:srgbClr val="004070"/>
                </a:solidFill>
                <a:latin typeface="Comic Sans MS" pitchFamily="66" charset="0"/>
                <a:cs typeface="Times New Roman" pitchFamily="18" charset="0"/>
              </a:rPr>
              <a:t>«</a:t>
            </a:r>
            <a:r>
              <a:rPr lang="en-US" sz="1600" b="1" dirty="0">
                <a:solidFill>
                  <a:srgbClr val="004070"/>
                </a:solidFill>
                <a:latin typeface="Comic Sans MS" pitchFamily="66" charset="0"/>
                <a:cs typeface="Times New Roman" pitchFamily="18" charset="0"/>
              </a:rPr>
              <a:t>UNITED UKRAINE</a:t>
            </a:r>
            <a:r>
              <a:rPr lang="uk-UA" sz="1600" b="1" dirty="0">
                <a:solidFill>
                  <a:srgbClr val="004070"/>
                </a:solidFill>
                <a:latin typeface="Comic Sans MS" pitchFamily="66" charset="0"/>
                <a:cs typeface="Times New Roman" pitchFamily="18" charset="0"/>
              </a:rPr>
              <a:t>»</a:t>
            </a:r>
            <a:endParaRPr lang="uk-UA" sz="1600" dirty="0">
              <a:solidFill>
                <a:srgbClr val="004070"/>
              </a:solidFill>
              <a:latin typeface="Comic Sans MS" pitchFamily="66" charset="0"/>
            </a:endParaRPr>
          </a:p>
        </p:txBody>
      </p:sp>
      <p:pic>
        <p:nvPicPr>
          <p:cNvPr id="13316" name="Picture 3" descr="image-0-02-05-0842f19f8a4d5c25a4d7d9660874559ab855c1e16d245147cfe0b395d02a459a-V"/>
          <p:cNvPicPr>
            <a:picLocks noChangeAspect="1" noChangeArrowheads="1"/>
          </p:cNvPicPr>
          <p:nvPr/>
        </p:nvPicPr>
        <p:blipFill>
          <a:blip r:embed="rId3"/>
          <a:srcRect/>
          <a:stretch>
            <a:fillRect/>
          </a:stretch>
        </p:blipFill>
        <p:spPr bwMode="auto">
          <a:xfrm>
            <a:off x="3048000" y="1143000"/>
            <a:ext cx="3505200" cy="2971800"/>
          </a:xfrm>
          <a:prstGeom prst="rect">
            <a:avLst/>
          </a:prstGeom>
          <a:noFill/>
          <a:ln w="9525">
            <a:noFill/>
            <a:miter lim="800000"/>
            <a:headEnd/>
            <a:tailEnd/>
          </a:ln>
          <a:effectLst>
            <a:softEdge rad="317500"/>
          </a:effectLst>
        </p:spPr>
      </p:pic>
      <p:sp>
        <p:nvSpPr>
          <p:cNvPr id="6" name="Прямокутник 5"/>
          <p:cNvSpPr/>
          <p:nvPr/>
        </p:nvSpPr>
        <p:spPr>
          <a:xfrm>
            <a:off x="1143000" y="457201"/>
            <a:ext cx="4686300" cy="646331"/>
          </a:xfrm>
          <a:prstGeom prst="rect">
            <a:avLst/>
          </a:prstGeom>
        </p:spPr>
        <p:txBody>
          <a:bodyPr wrap="square">
            <a:spAutoFit/>
          </a:bodyPr>
          <a:lstStyle/>
          <a:p>
            <a:endParaRPr lang="uk-UA" b="1" dirty="0" smtClean="0">
              <a:solidFill>
                <a:srgbClr val="000099"/>
              </a:solidFill>
              <a:latin typeface="Comic Sans MS" pitchFamily="66" charset="0"/>
            </a:endParaRPr>
          </a:p>
          <a:p>
            <a:r>
              <a:rPr lang="uk-UA" b="1" dirty="0" smtClean="0">
                <a:solidFill>
                  <a:srgbClr val="000099"/>
                </a:solidFill>
                <a:latin typeface="Comic Sans MS" pitchFamily="66" charset="0"/>
              </a:rPr>
              <a:t>Національно-патріотичне виховання</a:t>
            </a:r>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0" y="2971800"/>
            <a:ext cx="6858000" cy="5955476"/>
          </a:xfrm>
          <a:prstGeom prst="rect">
            <a:avLst/>
          </a:prstGeom>
        </p:spPr>
        <p:txBody>
          <a:bodyPr wrap="square">
            <a:spAutoFit/>
          </a:bodyPr>
          <a:lstStyle/>
          <a:p>
            <a:pPr algn="ctr">
              <a:lnSpc>
                <a:spcPct val="150000"/>
              </a:lnSpc>
            </a:pPr>
            <a:r>
              <a:rPr lang="uk-UA" sz="1600" b="1" dirty="0" smtClean="0">
                <a:solidFill>
                  <a:srgbClr val="004070"/>
                </a:solidFill>
                <a:latin typeface="Comic Sans MS" pitchFamily="66" charset="0"/>
              </a:rPr>
              <a:t>Рік заснування школи-1948</a:t>
            </a:r>
            <a:endParaRPr lang="ru-RU" sz="1600" b="1" dirty="0" smtClean="0">
              <a:solidFill>
                <a:srgbClr val="004070"/>
              </a:solidFill>
              <a:latin typeface="Comic Sans MS" pitchFamily="66" charset="0"/>
            </a:endParaRPr>
          </a:p>
          <a:p>
            <a:pPr algn="ctr">
              <a:lnSpc>
                <a:spcPct val="150000"/>
              </a:lnSpc>
            </a:pPr>
            <a:r>
              <a:rPr lang="ru-RU" sz="1400" b="1" dirty="0" smtClean="0">
                <a:solidFill>
                  <a:srgbClr val="0070C0"/>
                </a:solidFill>
                <a:latin typeface="Comic Sans MS" pitchFamily="66" charset="0"/>
              </a:rPr>
              <a:t>У </a:t>
            </a:r>
            <a:r>
              <a:rPr lang="ru-RU" sz="1400" b="1" dirty="0" err="1" smtClean="0">
                <a:solidFill>
                  <a:srgbClr val="0070C0"/>
                </a:solidFill>
                <a:latin typeface="Comic Sans MS" pitchFamily="66" charset="0"/>
              </a:rPr>
              <a:t>навчальному</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закладі</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є</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класи</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з</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російською</a:t>
            </a:r>
            <a:r>
              <a:rPr lang="ru-RU" sz="1400" b="1" dirty="0" smtClean="0">
                <a:solidFill>
                  <a:srgbClr val="0070C0"/>
                </a:solidFill>
                <a:latin typeface="Comic Sans MS" pitchFamily="66" charset="0"/>
              </a:rPr>
              <a:t> </a:t>
            </a:r>
          </a:p>
          <a:p>
            <a:pPr algn="ctr">
              <a:lnSpc>
                <a:spcPct val="150000"/>
              </a:lnSpc>
            </a:pPr>
            <a:r>
              <a:rPr lang="ru-RU" sz="1400" b="1" dirty="0" smtClean="0">
                <a:solidFill>
                  <a:srgbClr val="0070C0"/>
                </a:solidFill>
                <a:latin typeface="Comic Sans MS" pitchFamily="66" charset="0"/>
              </a:rPr>
              <a:t>та </a:t>
            </a:r>
            <a:r>
              <a:rPr lang="ru-RU" sz="1400" b="1" dirty="0" err="1" smtClean="0">
                <a:solidFill>
                  <a:srgbClr val="0070C0"/>
                </a:solidFill>
                <a:latin typeface="Comic Sans MS" pitchFamily="66" charset="0"/>
              </a:rPr>
              <a:t>українською</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мовами</a:t>
            </a:r>
            <a:r>
              <a:rPr lang="ru-RU" sz="1400" b="1" dirty="0" smtClean="0">
                <a:solidFill>
                  <a:srgbClr val="0070C0"/>
                </a:solidFill>
                <a:latin typeface="Comic Sans MS" pitchFamily="66" charset="0"/>
              </a:rPr>
              <a:t> </a:t>
            </a:r>
            <a:r>
              <a:rPr lang="ru-RU" sz="1400" b="1" dirty="0" err="1" smtClean="0">
                <a:solidFill>
                  <a:srgbClr val="0070C0"/>
                </a:solidFill>
                <a:latin typeface="Comic Sans MS" pitchFamily="66" charset="0"/>
              </a:rPr>
              <a:t>навчання</a:t>
            </a:r>
            <a:r>
              <a:rPr lang="ru-RU" sz="1400" dirty="0" smtClean="0">
                <a:solidFill>
                  <a:srgbClr val="004070"/>
                </a:solidFill>
                <a:latin typeface="Comic Sans MS" pitchFamily="66" charset="0"/>
              </a:rPr>
              <a:t/>
            </a:r>
            <a:br>
              <a:rPr lang="ru-RU" sz="1400" dirty="0" smtClean="0">
                <a:solidFill>
                  <a:srgbClr val="004070"/>
                </a:solidFill>
                <a:latin typeface="Comic Sans MS" pitchFamily="66" charset="0"/>
              </a:rPr>
            </a:br>
            <a:r>
              <a:rPr lang="ru-RU" sz="1400" dirty="0" err="1" smtClean="0">
                <a:solidFill>
                  <a:srgbClr val="004070"/>
                </a:solidFill>
                <a:latin typeface="Comic Sans MS" pitchFamily="66" charset="0"/>
              </a:rPr>
              <a:t>Загальна</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кількість</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класів</a:t>
            </a:r>
            <a:r>
              <a:rPr lang="ru-RU" sz="1400" dirty="0" smtClean="0">
                <a:solidFill>
                  <a:srgbClr val="004070"/>
                </a:solidFill>
                <a:latin typeface="Comic Sans MS" pitchFamily="66" charset="0"/>
              </a:rPr>
              <a:t> </a:t>
            </a:r>
            <a:r>
              <a:rPr lang="ru-RU" sz="1400" b="1" dirty="0" smtClean="0">
                <a:solidFill>
                  <a:srgbClr val="004070"/>
                </a:solidFill>
                <a:latin typeface="Comic Sans MS" pitchFamily="66" charset="0"/>
              </a:rPr>
              <a:t>– 13</a:t>
            </a:r>
          </a:p>
          <a:p>
            <a:pPr algn="ctr">
              <a:lnSpc>
                <a:spcPct val="150000"/>
              </a:lnSpc>
            </a:pP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Загальна</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кількість</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вчителів</a:t>
            </a:r>
            <a:r>
              <a:rPr lang="ru-RU" sz="1400" dirty="0" smtClean="0">
                <a:solidFill>
                  <a:srgbClr val="004070"/>
                </a:solidFill>
                <a:latin typeface="Comic Sans MS" pitchFamily="66" charset="0"/>
              </a:rPr>
              <a:t> - </a:t>
            </a:r>
            <a:r>
              <a:rPr lang="ru-RU" sz="1400" b="1" dirty="0" smtClean="0">
                <a:solidFill>
                  <a:srgbClr val="004070"/>
                </a:solidFill>
                <a:latin typeface="Comic Sans MS" pitchFamily="66" charset="0"/>
              </a:rPr>
              <a:t>26</a:t>
            </a:r>
            <a:r>
              <a:rPr lang="ru-RU" sz="1400" dirty="0" smtClean="0">
                <a:solidFill>
                  <a:srgbClr val="004070"/>
                </a:solidFill>
                <a:latin typeface="Comic Sans MS" pitchFamily="66" charset="0"/>
              </a:rPr>
              <a:t/>
            </a:r>
            <a:br>
              <a:rPr lang="ru-RU" sz="1400" dirty="0" smtClean="0">
                <a:solidFill>
                  <a:srgbClr val="004070"/>
                </a:solidFill>
                <a:latin typeface="Comic Sans MS" pitchFamily="66" charset="0"/>
              </a:rPr>
            </a:br>
            <a:r>
              <a:rPr lang="ru-RU" sz="1400" dirty="0" err="1" smtClean="0">
                <a:solidFill>
                  <a:srgbClr val="004070"/>
                </a:solidFill>
                <a:latin typeface="Comic Sans MS" pitchFamily="66" charset="0"/>
              </a:rPr>
              <a:t>Загальна</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кількість</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учнів</a:t>
            </a:r>
            <a:r>
              <a:rPr lang="ru-RU" sz="1400" dirty="0" smtClean="0">
                <a:solidFill>
                  <a:srgbClr val="004070"/>
                </a:solidFill>
                <a:latin typeface="Comic Sans MS" pitchFamily="66" charset="0"/>
              </a:rPr>
              <a:t> – </a:t>
            </a:r>
            <a:r>
              <a:rPr lang="ru-RU" sz="1400" b="1" dirty="0" smtClean="0">
                <a:solidFill>
                  <a:srgbClr val="004070"/>
                </a:solidFill>
                <a:latin typeface="Comic Sans MS" pitchFamily="66" charset="0"/>
              </a:rPr>
              <a:t>313</a:t>
            </a:r>
          </a:p>
          <a:p>
            <a:pPr algn="ctr">
              <a:lnSpc>
                <a:spcPct val="150000"/>
              </a:lnSpc>
            </a:pPr>
            <a:r>
              <a:rPr lang="ru-RU" sz="1400" dirty="0" smtClean="0">
                <a:solidFill>
                  <a:srgbClr val="004070"/>
                </a:solidFill>
                <a:latin typeface="Comic Sans MS" pitchFamily="66" charset="0"/>
              </a:rPr>
              <a:t>В 10-11 </a:t>
            </a:r>
            <a:r>
              <a:rPr lang="ru-RU" sz="1400" dirty="0" err="1" smtClean="0">
                <a:solidFill>
                  <a:srgbClr val="004070"/>
                </a:solidFill>
                <a:latin typeface="Comic Sans MS" pitchFamily="66" charset="0"/>
              </a:rPr>
              <a:t>класах</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навчання</a:t>
            </a:r>
            <a:r>
              <a:rPr lang="ru-RU" sz="1400" dirty="0" smtClean="0">
                <a:solidFill>
                  <a:srgbClr val="004070"/>
                </a:solidFill>
                <a:latin typeface="Comic Sans MS" pitchFamily="66" charset="0"/>
              </a:rPr>
              <a:t> проводиться за </a:t>
            </a:r>
            <a:r>
              <a:rPr lang="ru-RU" sz="1400" dirty="0" err="1" smtClean="0">
                <a:solidFill>
                  <a:srgbClr val="004070"/>
                </a:solidFill>
                <a:latin typeface="Comic Sans MS" pitchFamily="66" charset="0"/>
              </a:rPr>
              <a:t>природничо-математичним</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напрямом</a:t>
            </a:r>
            <a:r>
              <a:rPr lang="ru-RU" sz="1400" dirty="0" smtClean="0">
                <a:solidFill>
                  <a:srgbClr val="004070"/>
                </a:solidFill>
                <a:latin typeface="Comic Sans MS" pitchFamily="66" charset="0"/>
              </a:rPr>
              <a:t>(</a:t>
            </a:r>
            <a:r>
              <a:rPr lang="ru-RU" sz="1400" dirty="0" err="1" smtClean="0">
                <a:solidFill>
                  <a:srgbClr val="004070"/>
                </a:solidFill>
                <a:latin typeface="Comic Sans MS" pitchFamily="66" charset="0"/>
              </a:rPr>
              <a:t>математичний</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профіль</a:t>
            </a:r>
            <a:r>
              <a:rPr lang="ru-RU" sz="1400" dirty="0" smtClean="0">
                <a:solidFill>
                  <a:srgbClr val="004070"/>
                </a:solidFill>
                <a:latin typeface="Comic Sans MS" pitchFamily="66" charset="0"/>
              </a:rPr>
              <a:t>)</a:t>
            </a:r>
          </a:p>
          <a:p>
            <a:pPr algn="ctr">
              <a:lnSpc>
                <a:spcPct val="150000"/>
              </a:lnSpc>
            </a:pPr>
            <a:r>
              <a:rPr lang="uk-UA" sz="1400" dirty="0" smtClean="0">
                <a:solidFill>
                  <a:srgbClr val="004070"/>
                </a:solidFill>
                <a:latin typeface="Comic Sans MS" pitchFamily="66" charset="0"/>
              </a:rPr>
              <a:t>Для учнів 9 класу організовано </a:t>
            </a:r>
            <a:r>
              <a:rPr lang="uk-UA" sz="1400" dirty="0" err="1" smtClean="0">
                <a:solidFill>
                  <a:srgbClr val="004070"/>
                </a:solidFill>
                <a:latin typeface="Comic Sans MS" pitchFamily="66" charset="0"/>
              </a:rPr>
              <a:t>допрофільне</a:t>
            </a:r>
            <a:r>
              <a:rPr lang="uk-UA" sz="1400" dirty="0" smtClean="0">
                <a:solidFill>
                  <a:srgbClr val="004070"/>
                </a:solidFill>
                <a:latin typeface="Comic Sans MS" pitchFamily="66" charset="0"/>
              </a:rPr>
              <a:t> навчання</a:t>
            </a:r>
            <a:endParaRPr lang="ru-RU" sz="1400" dirty="0" smtClean="0">
              <a:solidFill>
                <a:srgbClr val="004070"/>
              </a:solidFill>
              <a:latin typeface="Comic Sans MS" pitchFamily="66" charset="0"/>
            </a:endParaRPr>
          </a:p>
          <a:p>
            <a:pPr algn="ctr">
              <a:lnSpc>
                <a:spcPct val="150000"/>
              </a:lnSpc>
            </a:pPr>
            <a:r>
              <a:rPr lang="ru-RU" sz="1400" b="1" dirty="0" err="1" smtClean="0">
                <a:solidFill>
                  <a:srgbClr val="004070"/>
                </a:solidFill>
                <a:latin typeface="Comic Sans MS" pitchFamily="66" charset="0"/>
              </a:rPr>
              <a:t>Основні</a:t>
            </a:r>
            <a:r>
              <a:rPr lang="ru-RU" sz="1400" b="1" dirty="0" smtClean="0">
                <a:solidFill>
                  <a:srgbClr val="004070"/>
                </a:solidFill>
                <a:latin typeface="Comic Sans MS" pitchFamily="66" charset="0"/>
              </a:rPr>
              <a:t> </a:t>
            </a:r>
            <a:r>
              <a:rPr lang="ru-RU" sz="1400" b="1" dirty="0" err="1" smtClean="0">
                <a:solidFill>
                  <a:srgbClr val="004070"/>
                </a:solidFill>
                <a:latin typeface="Comic Sans MS" pitchFamily="66" charset="0"/>
              </a:rPr>
              <a:t>напрями</a:t>
            </a:r>
            <a:r>
              <a:rPr lang="ru-RU" sz="1400" b="1" dirty="0" smtClean="0">
                <a:solidFill>
                  <a:srgbClr val="004070"/>
                </a:solidFill>
                <a:latin typeface="Comic Sans MS" pitchFamily="66" charset="0"/>
              </a:rPr>
              <a:t> </a:t>
            </a:r>
            <a:r>
              <a:rPr lang="ru-RU" sz="1400" b="1" dirty="0" err="1" smtClean="0">
                <a:solidFill>
                  <a:srgbClr val="004070"/>
                </a:solidFill>
                <a:latin typeface="Comic Sans MS" pitchFamily="66" charset="0"/>
              </a:rPr>
              <a:t>діяльності</a:t>
            </a:r>
            <a:r>
              <a:rPr lang="ru-RU" sz="1400" b="1" dirty="0" smtClean="0">
                <a:solidFill>
                  <a:srgbClr val="004070"/>
                </a:solidFill>
                <a:latin typeface="Comic Sans MS" pitchFamily="66" charset="0"/>
              </a:rPr>
              <a:t> </a:t>
            </a:r>
            <a:r>
              <a:rPr lang="ru-RU" sz="1400" b="1" dirty="0" err="1" smtClean="0">
                <a:solidFill>
                  <a:srgbClr val="004070"/>
                </a:solidFill>
                <a:latin typeface="Comic Sans MS" pitchFamily="66" charset="0"/>
              </a:rPr>
              <a:t>школи</a:t>
            </a:r>
            <a:r>
              <a:rPr lang="ru-RU" sz="1400" b="1" dirty="0" smtClean="0">
                <a:solidFill>
                  <a:srgbClr val="004070"/>
                </a:solidFill>
                <a:latin typeface="Comic Sans MS" pitchFamily="66" charset="0"/>
              </a:rPr>
              <a:t>:</a:t>
            </a:r>
          </a:p>
          <a:p>
            <a:pPr algn="ctr">
              <a:lnSpc>
                <a:spcPct val="150000"/>
              </a:lnSpc>
              <a:buFont typeface="Wingdings" pitchFamily="2" charset="2"/>
              <a:buChar char="v"/>
            </a:pPr>
            <a:r>
              <a:rPr lang="uk-UA" sz="1400" b="1" dirty="0" smtClean="0">
                <a:solidFill>
                  <a:srgbClr val="004070"/>
                </a:solidFill>
                <a:latin typeface="Comic Sans MS" pitchFamily="66" charset="0"/>
              </a:rPr>
              <a:t>Національно-патріотичне виховання;</a:t>
            </a:r>
            <a:endParaRPr lang="ru-RU" sz="1400" dirty="0" smtClean="0">
              <a:solidFill>
                <a:srgbClr val="004070"/>
              </a:solidFill>
            </a:endParaRPr>
          </a:p>
          <a:p>
            <a:pPr algn="ctr">
              <a:lnSpc>
                <a:spcPct val="150000"/>
              </a:lnSpc>
              <a:buFont typeface="Wingdings" pitchFamily="2" charset="2"/>
              <a:buChar char="v"/>
            </a:pPr>
            <a:r>
              <a:rPr lang="ru-RU" sz="1400" dirty="0" err="1" smtClean="0">
                <a:solidFill>
                  <a:srgbClr val="004070"/>
                </a:solidFill>
                <a:latin typeface="Comic Sans MS" pitchFamily="66" charset="0"/>
              </a:rPr>
              <a:t>впровадження</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інноваційних</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технологій</a:t>
            </a:r>
            <a:r>
              <a:rPr lang="ru-RU" sz="1400" dirty="0" smtClean="0">
                <a:solidFill>
                  <a:srgbClr val="004070"/>
                </a:solidFill>
                <a:latin typeface="Comic Sans MS" pitchFamily="66" charset="0"/>
              </a:rPr>
              <a:t> в </a:t>
            </a:r>
            <a:r>
              <a:rPr lang="ru-RU" sz="1400" dirty="0" err="1" smtClean="0">
                <a:solidFill>
                  <a:srgbClr val="004070"/>
                </a:solidFill>
                <a:latin typeface="Comic Sans MS" pitchFamily="66" charset="0"/>
              </a:rPr>
              <a:t>навчально-виховний</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процес</a:t>
            </a:r>
            <a:r>
              <a:rPr lang="ru-RU" sz="1400" dirty="0" smtClean="0">
                <a:solidFill>
                  <a:srgbClr val="004070"/>
                </a:solidFill>
                <a:latin typeface="Comic Sans MS" pitchFamily="66" charset="0"/>
              </a:rPr>
              <a:t>;</a:t>
            </a:r>
          </a:p>
          <a:p>
            <a:pPr algn="ctr">
              <a:lnSpc>
                <a:spcPct val="150000"/>
              </a:lnSpc>
              <a:buFont typeface="Wingdings" pitchFamily="2" charset="2"/>
              <a:buChar char="v"/>
            </a:pP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створення</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ситуації</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успіху</a:t>
            </a:r>
            <a:r>
              <a:rPr lang="ru-RU" sz="1400" dirty="0" smtClean="0">
                <a:solidFill>
                  <a:srgbClr val="004070"/>
                </a:solidFill>
                <a:latin typeface="Comic Sans MS" pitchFamily="66" charset="0"/>
              </a:rPr>
              <a:t>" на уроках;</a:t>
            </a:r>
          </a:p>
          <a:p>
            <a:pPr algn="ctr">
              <a:lnSpc>
                <a:spcPct val="150000"/>
              </a:lnSpc>
              <a:buFont typeface="Wingdings" pitchFamily="2" charset="2"/>
              <a:buChar char="v"/>
            </a:pPr>
            <a:r>
              <a:rPr lang="uk-UA" sz="1400" dirty="0" smtClean="0">
                <a:solidFill>
                  <a:srgbClr val="004070"/>
                </a:solidFill>
                <a:latin typeface="Comic Sans MS" pitchFamily="66" charset="0"/>
              </a:rPr>
              <a:t> соціалізація учнів школи</a:t>
            </a:r>
            <a:endParaRPr lang="ru-RU" sz="1400" dirty="0" smtClean="0">
              <a:solidFill>
                <a:srgbClr val="004070"/>
              </a:solidFill>
              <a:latin typeface="Comic Sans MS" pitchFamily="66" charset="0"/>
            </a:endParaRPr>
          </a:p>
          <a:p>
            <a:pPr algn="ctr">
              <a:lnSpc>
                <a:spcPct val="150000"/>
              </a:lnSpc>
            </a:pPr>
            <a:r>
              <a:rPr lang="ru-RU" sz="1400" b="1" dirty="0" smtClean="0">
                <a:solidFill>
                  <a:srgbClr val="004070"/>
                </a:solidFill>
                <a:latin typeface="Comic Sans MS" pitchFamily="66" charset="0"/>
              </a:rPr>
              <a:t>В </a:t>
            </a:r>
            <a:r>
              <a:rPr lang="ru-RU" sz="1400" b="1" dirty="0" err="1" smtClean="0">
                <a:solidFill>
                  <a:srgbClr val="004070"/>
                </a:solidFill>
                <a:latin typeface="Comic Sans MS" pitchFamily="66" charset="0"/>
              </a:rPr>
              <a:t>нашій</a:t>
            </a:r>
            <a:r>
              <a:rPr lang="ru-RU" sz="1400" b="1" dirty="0" smtClean="0">
                <a:solidFill>
                  <a:srgbClr val="004070"/>
                </a:solidFill>
                <a:latin typeface="Comic Sans MS" pitchFamily="66" charset="0"/>
              </a:rPr>
              <a:t> </a:t>
            </a:r>
            <a:r>
              <a:rPr lang="ru-RU" sz="1400" b="1" dirty="0" err="1" smtClean="0">
                <a:solidFill>
                  <a:srgbClr val="004070"/>
                </a:solidFill>
                <a:latin typeface="Comic Sans MS" pitchFamily="66" charset="0"/>
              </a:rPr>
              <a:t>школі</a:t>
            </a:r>
            <a:r>
              <a:rPr lang="ru-RU" sz="1400" b="1" dirty="0" smtClean="0">
                <a:solidFill>
                  <a:srgbClr val="004070"/>
                </a:solidFill>
                <a:latin typeface="Comic Sans MS" pitchFamily="66" charset="0"/>
              </a:rPr>
              <a:t> </a:t>
            </a:r>
            <a:r>
              <a:rPr lang="ru-RU" sz="1400" b="1" dirty="0" err="1" smtClean="0">
                <a:solidFill>
                  <a:srgbClr val="004070"/>
                </a:solidFill>
                <a:latin typeface="Comic Sans MS" pitchFamily="66" charset="0"/>
              </a:rPr>
              <a:t>працюють</a:t>
            </a:r>
            <a:r>
              <a:rPr lang="ru-RU" sz="1400" b="1" dirty="0" smtClean="0">
                <a:solidFill>
                  <a:srgbClr val="004070"/>
                </a:solidFill>
                <a:latin typeface="Comic Sans MS" pitchFamily="66" charset="0"/>
              </a:rPr>
              <a:t> </a:t>
            </a:r>
            <a:r>
              <a:rPr lang="ru-RU" sz="1400" b="1" dirty="0" err="1" smtClean="0">
                <a:solidFill>
                  <a:srgbClr val="004070"/>
                </a:solidFill>
                <a:latin typeface="Comic Sans MS" pitchFamily="66" charset="0"/>
              </a:rPr>
              <a:t>гуртки</a:t>
            </a:r>
            <a:r>
              <a:rPr lang="ru-RU" sz="1400" b="1" dirty="0" smtClean="0">
                <a:solidFill>
                  <a:srgbClr val="004070"/>
                </a:solidFill>
                <a:latin typeface="Comic Sans MS" pitchFamily="66" charset="0"/>
              </a:rPr>
              <a:t>: </a:t>
            </a:r>
            <a:r>
              <a:rPr lang="ru-RU" sz="1400" dirty="0" smtClean="0">
                <a:solidFill>
                  <a:srgbClr val="004070"/>
                </a:solidFill>
                <a:latin typeface="Comic Sans MS" pitchFamily="66" charset="0"/>
              </a:rPr>
              <a:t>«Декоративно - </a:t>
            </a:r>
            <a:r>
              <a:rPr lang="ru-RU" sz="1400" dirty="0" err="1" smtClean="0">
                <a:solidFill>
                  <a:srgbClr val="004070"/>
                </a:solidFill>
                <a:latin typeface="Comic Sans MS" pitchFamily="66" charset="0"/>
              </a:rPr>
              <a:t>прикладне</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мистецтво</a:t>
            </a:r>
            <a:r>
              <a:rPr lang="ru-RU" sz="1400" dirty="0" smtClean="0">
                <a:solidFill>
                  <a:srgbClr val="004070"/>
                </a:solidFill>
                <a:latin typeface="Comic Sans MS" pitchFamily="66" charset="0"/>
              </a:rPr>
              <a:t>",</a:t>
            </a:r>
            <a:r>
              <a:rPr lang="uk-UA" sz="1400" dirty="0" smtClean="0">
                <a:solidFill>
                  <a:srgbClr val="004070"/>
                </a:solidFill>
                <a:latin typeface="Comic Sans MS" pitchFamily="66" charset="0"/>
              </a:rPr>
              <a:t> </a:t>
            </a:r>
            <a:r>
              <a:rPr lang="uk-UA" sz="1400" dirty="0" err="1" smtClean="0">
                <a:solidFill>
                  <a:srgbClr val="004070"/>
                </a:solidFill>
                <a:latin typeface="Comic Sans MS" pitchFamily="66" charset="0"/>
              </a:rPr>
              <a:t>“Дзунако”</a:t>
            </a:r>
            <a:r>
              <a:rPr lang="uk-UA" sz="1400" dirty="0" smtClean="0">
                <a:solidFill>
                  <a:srgbClr val="004070"/>
                </a:solidFill>
                <a:latin typeface="Comic Sans MS" pitchFamily="66" charset="0"/>
              </a:rPr>
              <a:t>, </a:t>
            </a:r>
            <a:r>
              <a:rPr lang="uk-UA" sz="1400" dirty="0" err="1" smtClean="0">
                <a:solidFill>
                  <a:srgbClr val="004070"/>
                </a:solidFill>
                <a:latin typeface="Comic Sans MS" pitchFamily="66" charset="0"/>
              </a:rPr>
              <a:t>“Журналістика”</a:t>
            </a:r>
            <a:r>
              <a:rPr lang="uk-UA" sz="1400" dirty="0" smtClean="0">
                <a:solidFill>
                  <a:srgbClr val="004070"/>
                </a:solidFill>
                <a:latin typeface="Comic Sans MS" pitchFamily="66" charset="0"/>
              </a:rPr>
              <a:t>,</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євроклуб</a:t>
            </a:r>
            <a:r>
              <a:rPr lang="ru-RU" sz="1400" dirty="0" smtClean="0">
                <a:solidFill>
                  <a:srgbClr val="004070"/>
                </a:solidFill>
                <a:latin typeface="Comic Sans MS" pitchFamily="66" charset="0"/>
              </a:rPr>
              <a:t> «Калейдоскоп»,  </a:t>
            </a:r>
          </a:p>
          <a:p>
            <a:pPr algn="ctr">
              <a:lnSpc>
                <a:spcPct val="150000"/>
              </a:lnSpc>
            </a:pPr>
            <a:r>
              <a:rPr lang="ru-RU" sz="1400" dirty="0" smtClean="0">
                <a:solidFill>
                  <a:srgbClr val="004070"/>
                </a:solidFill>
                <a:latin typeface="Comic Sans MS" pitchFamily="66" charset="0"/>
              </a:rPr>
              <a:t>спортивна </a:t>
            </a:r>
            <a:r>
              <a:rPr lang="ru-RU" sz="1400" dirty="0" err="1" smtClean="0">
                <a:solidFill>
                  <a:srgbClr val="004070"/>
                </a:solidFill>
                <a:latin typeface="Comic Sans MS" pitchFamily="66" charset="0"/>
              </a:rPr>
              <a:t>секція</a:t>
            </a:r>
            <a:r>
              <a:rPr lang="ru-RU" sz="1400" dirty="0" smtClean="0">
                <a:solidFill>
                  <a:srgbClr val="004070"/>
                </a:solidFill>
                <a:latin typeface="Comic Sans MS" pitchFamily="66" charset="0"/>
              </a:rPr>
              <a:t> «</a:t>
            </a:r>
            <a:r>
              <a:rPr lang="ru-RU" sz="1400" dirty="0" err="1" smtClean="0">
                <a:solidFill>
                  <a:srgbClr val="004070"/>
                </a:solidFill>
                <a:latin typeface="Comic Sans MS" pitchFamily="66" charset="0"/>
              </a:rPr>
              <a:t>Таеквондо</a:t>
            </a:r>
            <a:r>
              <a:rPr lang="ru-RU" sz="1400" dirty="0" smtClean="0">
                <a:solidFill>
                  <a:srgbClr val="004070"/>
                </a:solidFill>
                <a:latin typeface="Comic Sans MS" pitchFamily="66" charset="0"/>
              </a:rPr>
              <a:t>»,</a:t>
            </a:r>
            <a:r>
              <a:rPr lang="uk-UA" sz="1400" dirty="0" smtClean="0">
                <a:solidFill>
                  <a:srgbClr val="004070"/>
                </a:solidFill>
                <a:latin typeface="Comic Sans MS" pitchFamily="66" charset="0"/>
              </a:rPr>
              <a:t> </a:t>
            </a:r>
          </a:p>
          <a:p>
            <a:pPr algn="ctr">
              <a:lnSpc>
                <a:spcPct val="150000"/>
              </a:lnSpc>
            </a:pPr>
            <a:r>
              <a:rPr lang="uk-UA" sz="1400" b="1" dirty="0" smtClean="0">
                <a:solidFill>
                  <a:srgbClr val="004070"/>
                </a:solidFill>
                <a:latin typeface="Comic Sans MS" pitchFamily="66" charset="0"/>
              </a:rPr>
              <a:t>В школі працює </a:t>
            </a:r>
            <a:r>
              <a:rPr lang="uk-UA" sz="1400" b="1" dirty="0" err="1" smtClean="0">
                <a:solidFill>
                  <a:srgbClr val="004070"/>
                </a:solidFill>
                <a:latin typeface="Comic Sans MS" pitchFamily="66" charset="0"/>
              </a:rPr>
              <a:t>“Зразковий”</a:t>
            </a:r>
            <a:r>
              <a:rPr lang="uk-UA" sz="1400" b="1" dirty="0" smtClean="0">
                <a:solidFill>
                  <a:srgbClr val="004070"/>
                </a:solidFill>
                <a:latin typeface="Comic Sans MS" pitchFamily="66" charset="0"/>
              </a:rPr>
              <a:t> музей К.Ф. Ольшанського</a:t>
            </a:r>
            <a:endParaRPr lang="ru-RU" sz="1400" b="1" dirty="0">
              <a:solidFill>
                <a:srgbClr val="004070"/>
              </a:solidFill>
              <a:latin typeface="Comic Sans MS" pitchFamily="66" charset="0"/>
            </a:endParaRPr>
          </a:p>
        </p:txBody>
      </p:sp>
      <p:sp>
        <p:nvSpPr>
          <p:cNvPr id="6" name="TextBox 5"/>
          <p:cNvSpPr txBox="1"/>
          <p:nvPr/>
        </p:nvSpPr>
        <p:spPr>
          <a:xfrm>
            <a:off x="457200" y="304800"/>
            <a:ext cx="6150243" cy="523220"/>
          </a:xfrm>
          <a:prstGeom prst="rect">
            <a:avLst/>
          </a:prstGeom>
          <a:noFill/>
        </p:spPr>
        <p:txBody>
          <a:bodyPr wrap="square" rtlCol="0">
            <a:spAutoFit/>
          </a:bodyPr>
          <a:lstStyle/>
          <a:p>
            <a:pPr algn="ctr"/>
            <a:r>
              <a:rPr lang="uk-UA" sz="2800" b="1" dirty="0" smtClean="0">
                <a:solidFill>
                  <a:srgbClr val="0070C0"/>
                </a:solidFill>
                <a:latin typeface="Comic Sans MS" pitchFamily="66" charset="0"/>
              </a:rPr>
              <a:t>ІНФОРМАЦІЯ ПРО ШКОЛУ</a:t>
            </a:r>
            <a:endParaRPr lang="ru-RU" sz="2800" b="1" dirty="0">
              <a:solidFill>
                <a:srgbClr val="0070C0"/>
              </a:solidFill>
              <a:latin typeface="Comic Sans MS" pitchFamily="66" charset="0"/>
            </a:endParaRPr>
          </a:p>
        </p:txBody>
      </p:sp>
      <p:pic>
        <p:nvPicPr>
          <p:cNvPr id="8" name="Рисунок 7" descr="C:\Documents and Settings\Владелец\Мои документы\20170602_104533.jpg"/>
          <p:cNvPicPr/>
          <p:nvPr/>
        </p:nvPicPr>
        <p:blipFill>
          <a:blip r:embed="rId2" cstate="print"/>
          <a:srcRect/>
          <a:stretch>
            <a:fillRect/>
          </a:stretch>
        </p:blipFill>
        <p:spPr bwMode="auto">
          <a:xfrm>
            <a:off x="304800" y="685800"/>
            <a:ext cx="6172200" cy="2667000"/>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Рисунок 14" descr="C:\Documents and Settings\Владелец\Local Settings\Temp\Rar$DIa0.755\20170518_091115.jpg"/>
          <p:cNvPicPr/>
          <p:nvPr/>
        </p:nvPicPr>
        <p:blipFill>
          <a:blip r:embed="rId2" cstate="print"/>
          <a:srcRect/>
          <a:stretch>
            <a:fillRect/>
          </a:stretch>
        </p:blipFill>
        <p:spPr bwMode="auto">
          <a:xfrm>
            <a:off x="457200" y="4038600"/>
            <a:ext cx="3733800" cy="2857520"/>
          </a:xfrm>
          <a:prstGeom prst="rect">
            <a:avLst/>
          </a:prstGeom>
          <a:noFill/>
          <a:ln w="9525">
            <a:noFill/>
            <a:miter lim="800000"/>
            <a:headEnd/>
            <a:tailEnd/>
          </a:ln>
          <a:effectLst>
            <a:softEdge rad="127000"/>
          </a:effectLst>
        </p:spPr>
      </p:pic>
      <p:pic>
        <p:nvPicPr>
          <p:cNvPr id="13" name="Рисунок 12" descr="C:\Documents and Settings\Владелец\Local Settings\Temp\Rar$DIa0.518\20170518_091348.jpg"/>
          <p:cNvPicPr/>
          <p:nvPr/>
        </p:nvPicPr>
        <p:blipFill>
          <a:blip r:embed="rId3" cstate="print"/>
          <a:srcRect/>
          <a:stretch>
            <a:fillRect/>
          </a:stretch>
        </p:blipFill>
        <p:spPr bwMode="auto">
          <a:xfrm>
            <a:off x="381000" y="1295400"/>
            <a:ext cx="4135061" cy="2971803"/>
          </a:xfrm>
          <a:prstGeom prst="rect">
            <a:avLst/>
          </a:prstGeom>
          <a:noFill/>
          <a:ln w="9525">
            <a:noFill/>
            <a:miter lim="800000"/>
            <a:headEnd/>
            <a:tailEnd/>
          </a:ln>
          <a:effectLst>
            <a:softEdge rad="127000"/>
          </a:effectLst>
        </p:spPr>
      </p:pic>
      <p:pic>
        <p:nvPicPr>
          <p:cNvPr id="10" name="Рисунок 9" descr="C:\Documents and Settings\Владелец\Local Settings\Temporary Internet Files\Content.Word\20170518_092327.jpg"/>
          <p:cNvPicPr/>
          <p:nvPr/>
        </p:nvPicPr>
        <p:blipFill>
          <a:blip r:embed="rId4" cstate="print"/>
          <a:srcRect/>
          <a:stretch>
            <a:fillRect/>
          </a:stretch>
        </p:blipFill>
        <p:spPr bwMode="auto">
          <a:xfrm>
            <a:off x="4114800" y="1371600"/>
            <a:ext cx="2362200" cy="3581400"/>
          </a:xfrm>
          <a:prstGeom prst="rect">
            <a:avLst/>
          </a:prstGeom>
          <a:noFill/>
          <a:ln w="9525">
            <a:noFill/>
            <a:miter lim="800000"/>
            <a:headEnd/>
            <a:tailEnd/>
          </a:ln>
          <a:effectLst>
            <a:softEdge rad="127000"/>
          </a:effectLst>
        </p:spPr>
      </p:pic>
      <p:pic>
        <p:nvPicPr>
          <p:cNvPr id="11" name="Рисунок 10" descr="C:\Documents and Settings\Владелец\Local Settings\Temp\Rar$DIa0.661\20170518_104805.jpg"/>
          <p:cNvPicPr/>
          <p:nvPr/>
        </p:nvPicPr>
        <p:blipFill>
          <a:blip r:embed="rId5" cstate="print"/>
          <a:srcRect/>
          <a:stretch>
            <a:fillRect/>
          </a:stretch>
        </p:blipFill>
        <p:spPr bwMode="auto">
          <a:xfrm>
            <a:off x="609600" y="6553200"/>
            <a:ext cx="3657600" cy="2305047"/>
          </a:xfrm>
          <a:prstGeom prst="rect">
            <a:avLst/>
          </a:prstGeom>
          <a:noFill/>
          <a:ln w="9525">
            <a:noFill/>
            <a:miter lim="800000"/>
            <a:headEnd/>
            <a:tailEnd/>
          </a:ln>
          <a:effectLst>
            <a:softEdge rad="127000"/>
          </a:effectLst>
        </p:spPr>
      </p:pic>
      <p:pic>
        <p:nvPicPr>
          <p:cNvPr id="12" name="Рисунок 11" descr="C:\Documents and Settings\Владелец\Local Settings\Temp\Rar$DIa0.331\20170518_091620.jpg"/>
          <p:cNvPicPr/>
          <p:nvPr/>
        </p:nvPicPr>
        <p:blipFill>
          <a:blip r:embed="rId6" cstate="print"/>
          <a:srcRect/>
          <a:stretch>
            <a:fillRect/>
          </a:stretch>
        </p:blipFill>
        <p:spPr bwMode="auto">
          <a:xfrm>
            <a:off x="4071942" y="5238754"/>
            <a:ext cx="2303875" cy="2667019"/>
          </a:xfrm>
          <a:prstGeom prst="rect">
            <a:avLst/>
          </a:prstGeom>
          <a:noFill/>
          <a:ln w="9525">
            <a:noFill/>
            <a:miter lim="800000"/>
            <a:headEnd/>
            <a:tailEnd/>
          </a:ln>
        </p:spPr>
      </p:pic>
      <p:pic>
        <p:nvPicPr>
          <p:cNvPr id="14" name="Рисунок 13" descr="C:\Documents and Settings\Владелец\Local Settings\Temporary Internet Files\Content.Word\20170518_091248.jpg"/>
          <p:cNvPicPr/>
          <p:nvPr/>
        </p:nvPicPr>
        <p:blipFill>
          <a:blip r:embed="rId7" cstate="print"/>
          <a:srcRect/>
          <a:stretch>
            <a:fillRect/>
          </a:stretch>
        </p:blipFill>
        <p:spPr bwMode="auto">
          <a:xfrm>
            <a:off x="3962400" y="4648200"/>
            <a:ext cx="2438400" cy="3733259"/>
          </a:xfrm>
          <a:prstGeom prst="rect">
            <a:avLst/>
          </a:prstGeom>
          <a:noFill/>
          <a:ln w="9525">
            <a:noFill/>
            <a:miter lim="800000"/>
            <a:headEnd/>
            <a:tailEnd/>
          </a:ln>
          <a:effectLst>
            <a:softEdge rad="127000"/>
          </a:effectLst>
        </p:spPr>
      </p:pic>
      <p:sp>
        <p:nvSpPr>
          <p:cNvPr id="16" name="TextBox 15"/>
          <p:cNvSpPr txBox="1"/>
          <p:nvPr/>
        </p:nvSpPr>
        <p:spPr>
          <a:xfrm>
            <a:off x="1600200" y="762000"/>
            <a:ext cx="4099733" cy="597767"/>
          </a:xfrm>
          <a:prstGeom prst="rect">
            <a:avLst/>
          </a:prstGeom>
          <a:noFill/>
        </p:spPr>
        <p:txBody>
          <a:bodyPr wrap="square" lIns="104306" tIns="52153" rIns="104306" bIns="52153" rtlCol="0">
            <a:spAutoFit/>
          </a:bodyPr>
          <a:lstStyle/>
          <a:p>
            <a:pPr algn="ctr"/>
            <a:r>
              <a:rPr lang="uk-UA" sz="3200" b="1" dirty="0" smtClean="0">
                <a:solidFill>
                  <a:srgbClr val="00518E"/>
                </a:solidFill>
                <a:latin typeface="Comic Sans MS" pitchFamily="66" charset="0"/>
              </a:rPr>
              <a:t>   </a:t>
            </a:r>
            <a:r>
              <a:rPr lang="uk-UA" sz="1600" b="1" dirty="0" smtClean="0">
                <a:solidFill>
                  <a:srgbClr val="00518E"/>
                </a:solidFill>
                <a:latin typeface="Comic Sans MS" pitchFamily="66" charset="0"/>
              </a:rPr>
              <a:t>День вишиванки</a:t>
            </a:r>
            <a:endParaRPr lang="ru-RU" sz="1600" b="1" dirty="0">
              <a:solidFill>
                <a:srgbClr val="00518E"/>
              </a:solidFill>
              <a:latin typeface="Comic Sans MS" pitchFamily="66" charset="0"/>
            </a:endParaRPr>
          </a:p>
        </p:txBody>
      </p:sp>
      <p:sp>
        <p:nvSpPr>
          <p:cNvPr id="9" name="Прямокутник 8"/>
          <p:cNvSpPr/>
          <p:nvPr/>
        </p:nvSpPr>
        <p:spPr>
          <a:xfrm>
            <a:off x="762000" y="457200"/>
            <a:ext cx="6438900" cy="369332"/>
          </a:xfrm>
          <a:prstGeom prst="rect">
            <a:avLst/>
          </a:prstGeom>
        </p:spPr>
        <p:txBody>
          <a:bodyPr wrap="square">
            <a:spAutoFit/>
          </a:bodyPr>
          <a:lstStyle/>
          <a:p>
            <a:pPr algn="ctr"/>
            <a:r>
              <a:rPr lang="uk-UA" b="1" dirty="0" smtClean="0">
                <a:solidFill>
                  <a:srgbClr val="000099"/>
                </a:solidFill>
                <a:latin typeface="Comic Sans MS" pitchFamily="66" charset="0"/>
              </a:rPr>
              <a:t>Національно-патріотичне виховання</a:t>
            </a:r>
            <a:endParaRPr lang="ru-RU"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D:\настя\IMG_4193.JPG"/>
          <p:cNvPicPr/>
          <p:nvPr/>
        </p:nvPicPr>
        <p:blipFill>
          <a:blip r:embed="rId2" cstate="print"/>
          <a:srcRect/>
          <a:stretch>
            <a:fillRect/>
          </a:stretch>
        </p:blipFill>
        <p:spPr bwMode="auto">
          <a:xfrm>
            <a:off x="3657600" y="1066800"/>
            <a:ext cx="2971800" cy="2266971"/>
          </a:xfrm>
          <a:prstGeom prst="rect">
            <a:avLst/>
          </a:prstGeom>
          <a:ln>
            <a:noFill/>
          </a:ln>
          <a:effectLst>
            <a:softEdge rad="112500"/>
          </a:effectLst>
        </p:spPr>
      </p:pic>
      <p:pic>
        <p:nvPicPr>
          <p:cNvPr id="9" name="Рисунок 8" descr="D:\настя\IMG_4191.JPG"/>
          <p:cNvPicPr/>
          <p:nvPr/>
        </p:nvPicPr>
        <p:blipFill>
          <a:blip r:embed="rId3" cstate="print"/>
          <a:srcRect/>
          <a:stretch>
            <a:fillRect/>
          </a:stretch>
        </p:blipFill>
        <p:spPr bwMode="auto">
          <a:xfrm>
            <a:off x="228600" y="1066800"/>
            <a:ext cx="3733800" cy="2209800"/>
          </a:xfrm>
          <a:prstGeom prst="rect">
            <a:avLst/>
          </a:prstGeom>
          <a:ln>
            <a:noFill/>
          </a:ln>
          <a:effectLst>
            <a:softEdge rad="112500"/>
          </a:effectLst>
        </p:spPr>
      </p:pic>
      <p:sp>
        <p:nvSpPr>
          <p:cNvPr id="10" name="TextBox 9"/>
          <p:cNvSpPr txBox="1"/>
          <p:nvPr/>
        </p:nvSpPr>
        <p:spPr>
          <a:xfrm>
            <a:off x="321447" y="380970"/>
            <a:ext cx="5947214" cy="936321"/>
          </a:xfrm>
          <a:prstGeom prst="rect">
            <a:avLst/>
          </a:prstGeom>
          <a:noFill/>
        </p:spPr>
        <p:txBody>
          <a:bodyPr wrap="square" lIns="104306" tIns="52153" rIns="104306" bIns="52153" rtlCol="0">
            <a:spAutoFit/>
          </a:bodyPr>
          <a:lstStyle/>
          <a:p>
            <a:pPr algn="ctr"/>
            <a:endParaRPr lang="uk-UA" b="1" dirty="0" smtClean="0">
              <a:solidFill>
                <a:srgbClr val="00518E"/>
              </a:solidFill>
              <a:latin typeface="Comic Sans MS" pitchFamily="66" charset="0"/>
            </a:endParaRPr>
          </a:p>
          <a:p>
            <a:pPr algn="ctr"/>
            <a:r>
              <a:rPr lang="uk-UA" b="1" dirty="0" smtClean="0">
                <a:solidFill>
                  <a:srgbClr val="00518E"/>
                </a:solidFill>
                <a:latin typeface="Comic Sans MS" pitchFamily="66" charset="0"/>
              </a:rPr>
              <a:t>Зустріч з ветеранами АТО військової                           частини А 1451</a:t>
            </a:r>
            <a:endParaRPr lang="ru-RU" b="1" dirty="0">
              <a:solidFill>
                <a:srgbClr val="00518E"/>
              </a:solidFill>
              <a:latin typeface="Comic Sans MS" pitchFamily="66" charset="0"/>
            </a:endParaRPr>
          </a:p>
        </p:txBody>
      </p:sp>
      <p:pic>
        <p:nvPicPr>
          <p:cNvPr id="13" name="Рисунок 12" descr="D:\настя\007pzP3d8IU.jpg"/>
          <p:cNvPicPr/>
          <p:nvPr/>
        </p:nvPicPr>
        <p:blipFill>
          <a:blip r:embed="rId4" cstate="print"/>
          <a:srcRect/>
          <a:stretch>
            <a:fillRect/>
          </a:stretch>
        </p:blipFill>
        <p:spPr bwMode="auto">
          <a:xfrm>
            <a:off x="304800" y="3048000"/>
            <a:ext cx="3272598" cy="2647949"/>
          </a:xfrm>
          <a:prstGeom prst="rect">
            <a:avLst/>
          </a:prstGeom>
          <a:ln>
            <a:noFill/>
          </a:ln>
          <a:effectLst>
            <a:softEdge rad="112500"/>
          </a:effectLst>
        </p:spPr>
      </p:pic>
      <p:sp>
        <p:nvSpPr>
          <p:cNvPr id="14" name="TextBox 13"/>
          <p:cNvSpPr txBox="1"/>
          <p:nvPr/>
        </p:nvSpPr>
        <p:spPr>
          <a:xfrm>
            <a:off x="3581400" y="3886200"/>
            <a:ext cx="2819400" cy="936321"/>
          </a:xfrm>
          <a:prstGeom prst="rect">
            <a:avLst/>
          </a:prstGeom>
          <a:noFill/>
        </p:spPr>
        <p:txBody>
          <a:bodyPr wrap="square" lIns="104306" tIns="52153" rIns="104306" bIns="52153" rtlCol="0">
            <a:spAutoFit/>
          </a:bodyPr>
          <a:lstStyle/>
          <a:p>
            <a:pPr algn="ctr"/>
            <a:r>
              <a:rPr lang="uk-UA" b="1" dirty="0" smtClean="0">
                <a:solidFill>
                  <a:srgbClr val="00518E"/>
                </a:solidFill>
                <a:latin typeface="Comic Sans MS" pitchFamily="66" charset="0"/>
              </a:rPr>
              <a:t>Зустріч з ветеранами  АТО у військовому шпиталі</a:t>
            </a:r>
            <a:endParaRPr lang="ru-RU" b="1" dirty="0">
              <a:solidFill>
                <a:srgbClr val="00518E"/>
              </a:solidFill>
              <a:latin typeface="Comic Sans MS" pitchFamily="66" charset="0"/>
            </a:endParaRPr>
          </a:p>
        </p:txBody>
      </p:sp>
      <p:pic>
        <p:nvPicPr>
          <p:cNvPr id="25604" name="Picture 4"/>
          <p:cNvPicPr>
            <a:picLocks noChangeAspect="1" noChangeArrowheads="1"/>
          </p:cNvPicPr>
          <p:nvPr/>
        </p:nvPicPr>
        <p:blipFill>
          <a:blip r:embed="rId5"/>
          <a:srcRect/>
          <a:stretch>
            <a:fillRect/>
          </a:stretch>
        </p:blipFill>
        <p:spPr bwMode="auto">
          <a:xfrm>
            <a:off x="2590800" y="5471100"/>
            <a:ext cx="4267200" cy="3672900"/>
          </a:xfrm>
          <a:prstGeom prst="rect">
            <a:avLst/>
          </a:prstGeom>
          <a:ln>
            <a:noFill/>
          </a:ln>
          <a:effectLst>
            <a:softEdge rad="112500"/>
          </a:effectLst>
        </p:spPr>
      </p:pic>
      <p:sp>
        <p:nvSpPr>
          <p:cNvPr id="11" name="TextBox 10"/>
          <p:cNvSpPr txBox="1"/>
          <p:nvPr/>
        </p:nvSpPr>
        <p:spPr>
          <a:xfrm>
            <a:off x="304800" y="6400800"/>
            <a:ext cx="2286000" cy="1767318"/>
          </a:xfrm>
          <a:prstGeom prst="rect">
            <a:avLst/>
          </a:prstGeom>
          <a:noFill/>
        </p:spPr>
        <p:txBody>
          <a:bodyPr wrap="square" lIns="104306" tIns="52153" rIns="104306" bIns="52153" rtlCol="0">
            <a:spAutoFit/>
          </a:bodyPr>
          <a:lstStyle/>
          <a:p>
            <a:pPr algn="ctr"/>
            <a:r>
              <a:rPr lang="uk-UA" b="1" dirty="0" smtClean="0">
                <a:solidFill>
                  <a:srgbClr val="00518E"/>
                </a:solidFill>
                <a:latin typeface="Comic Sans MS" pitchFamily="66" charset="0"/>
              </a:rPr>
              <a:t>Традиційно рота почесної варти В/Ч А 1451-учасник урочистих </a:t>
            </a:r>
          </a:p>
          <a:p>
            <a:pPr algn="ctr"/>
            <a:r>
              <a:rPr lang="uk-UA" b="1" dirty="0" smtClean="0">
                <a:solidFill>
                  <a:srgbClr val="00518E"/>
                </a:solidFill>
                <a:latin typeface="Comic Sans MS" pitchFamily="66" charset="0"/>
              </a:rPr>
              <a:t>шкільних свят </a:t>
            </a:r>
            <a:endParaRPr lang="ru-RU" b="1" dirty="0">
              <a:solidFill>
                <a:srgbClr val="00518E"/>
              </a:solidFill>
              <a:latin typeface="Comic Sans MS" pitchFamily="66" charset="0"/>
            </a:endParaRPr>
          </a:p>
        </p:txBody>
      </p:sp>
      <p:sp>
        <p:nvSpPr>
          <p:cNvPr id="12" name="Прямокутник 11"/>
          <p:cNvSpPr/>
          <p:nvPr/>
        </p:nvSpPr>
        <p:spPr>
          <a:xfrm>
            <a:off x="0" y="304800"/>
            <a:ext cx="6515100" cy="369332"/>
          </a:xfrm>
          <a:prstGeom prst="rect">
            <a:avLst/>
          </a:prstGeom>
        </p:spPr>
        <p:txBody>
          <a:bodyPr wrap="square">
            <a:spAutoFit/>
          </a:bodyPr>
          <a:lstStyle/>
          <a:p>
            <a:pPr algn="ctr"/>
            <a:r>
              <a:rPr lang="uk-UA" b="1" dirty="0" smtClean="0">
                <a:solidFill>
                  <a:srgbClr val="000099"/>
                </a:solidFill>
                <a:latin typeface="Comic Sans MS" pitchFamily="66" charset="0"/>
              </a:rPr>
              <a:t>Національно-патріотичне виховання</a:t>
            </a:r>
            <a:endParaRPr lang="ru-RU"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589339" y="380971"/>
            <a:ext cx="5486400" cy="1090210"/>
          </a:xfrm>
          <a:prstGeom prst="rect">
            <a:avLst/>
          </a:prstGeom>
          <a:noFill/>
          <a:ln w="9525">
            <a:noFill/>
            <a:miter lim="800000"/>
            <a:headEnd/>
            <a:tailEnd/>
          </a:ln>
          <a:effectLst/>
        </p:spPr>
        <p:txBody>
          <a:bodyPr lIns="104306" tIns="52153" rIns="104306" bIns="52153" anchor="ctr">
            <a:spAutoFit/>
          </a:bodyPr>
          <a:lstStyle/>
          <a:p>
            <a:pPr algn="ctr">
              <a:defRPr/>
            </a:pPr>
            <a:endParaRPr lang="uk-UA" sz="1600" b="1" dirty="0" smtClean="0">
              <a:solidFill>
                <a:srgbClr val="00518E"/>
              </a:solidFill>
              <a:latin typeface="Comic Sans MS" pitchFamily="66" charset="0"/>
              <a:ea typeface="Calibri" pitchFamily="34" charset="0"/>
              <a:cs typeface="Times New Roman" pitchFamily="18" charset="0"/>
            </a:endParaRPr>
          </a:p>
          <a:p>
            <a:pPr algn="ctr">
              <a:defRPr/>
            </a:pPr>
            <a:r>
              <a:rPr lang="uk-UA" sz="1600" b="1" dirty="0" smtClean="0">
                <a:solidFill>
                  <a:srgbClr val="00518E"/>
                </a:solidFill>
                <a:latin typeface="Comic Sans MS" pitchFamily="66" charset="0"/>
                <a:ea typeface="Calibri" pitchFamily="34" charset="0"/>
                <a:cs typeface="Times New Roman" pitchFamily="18" charset="0"/>
              </a:rPr>
              <a:t>ПОМЕРЛИМ</a:t>
            </a:r>
            <a:r>
              <a:rPr lang="uk-UA" sz="1600" b="1" dirty="0">
                <a:solidFill>
                  <a:srgbClr val="00518E"/>
                </a:solidFill>
                <a:latin typeface="Comic Sans MS" pitchFamily="66" charset="0"/>
                <a:ea typeface="Calibri" pitchFamily="34" charset="0"/>
                <a:cs typeface="Times New Roman" pitchFamily="18" charset="0"/>
              </a:rPr>
              <a:t>, НАРОДЖЕНИМ І НЕНАРОДЖЕНИМ</a:t>
            </a:r>
            <a:endParaRPr lang="ru-RU" sz="1600" dirty="0">
              <a:solidFill>
                <a:srgbClr val="00518E"/>
              </a:solidFill>
              <a:latin typeface="Comic Sans MS" pitchFamily="66" charset="0"/>
            </a:endParaRPr>
          </a:p>
          <a:p>
            <a:pPr algn="ctr" eaLnBrk="0" hangingPunct="0">
              <a:defRPr/>
            </a:pPr>
            <a:r>
              <a:rPr lang="uk-UA" sz="1600" b="1" dirty="0">
                <a:solidFill>
                  <a:srgbClr val="00518E"/>
                </a:solidFill>
                <a:latin typeface="Comic Sans MS" pitchFamily="66" charset="0"/>
                <a:ea typeface="Calibri" pitchFamily="34" charset="0"/>
                <a:cs typeface="Times New Roman" pitchFamily="18" charset="0"/>
              </a:rPr>
              <a:t> 1932-1933-го ПРИСВЯЧУЄТЬСЯ!</a:t>
            </a:r>
          </a:p>
          <a:p>
            <a:pPr algn="ctr" eaLnBrk="0" hangingPunct="0">
              <a:defRPr/>
            </a:pPr>
            <a:r>
              <a:rPr lang="uk-UA" sz="1600" b="1" dirty="0" smtClean="0">
                <a:solidFill>
                  <a:srgbClr val="00518E"/>
                </a:solidFill>
                <a:latin typeface="Comic Sans MS" pitchFamily="66" charset="0"/>
                <a:cs typeface="Times New Roman" pitchFamily="18" charset="0"/>
              </a:rPr>
              <a:t>Заходи, </a:t>
            </a:r>
            <a:r>
              <a:rPr lang="uk-UA" sz="1600" b="1" dirty="0">
                <a:solidFill>
                  <a:srgbClr val="00518E"/>
                </a:solidFill>
                <a:latin typeface="Comic Sans MS" pitchFamily="66" charset="0"/>
                <a:cs typeface="Times New Roman" pitchFamily="18" charset="0"/>
              </a:rPr>
              <a:t>присвячені </a:t>
            </a:r>
            <a:r>
              <a:rPr lang="uk-UA" sz="1600" b="1" dirty="0" smtClean="0">
                <a:solidFill>
                  <a:srgbClr val="00518E"/>
                </a:solidFill>
                <a:latin typeface="Comic Sans MS" pitchFamily="66" charset="0"/>
                <a:cs typeface="Times New Roman" pitchFamily="18" charset="0"/>
              </a:rPr>
              <a:t>Голодомору</a:t>
            </a:r>
            <a:endParaRPr lang="uk-UA" sz="1600" dirty="0">
              <a:solidFill>
                <a:srgbClr val="00518E"/>
              </a:solidFill>
              <a:latin typeface="Comic Sans MS" pitchFamily="66" charset="0"/>
            </a:endParaRPr>
          </a:p>
        </p:txBody>
      </p:sp>
      <p:pic>
        <p:nvPicPr>
          <p:cNvPr id="14340" name="Picture 2" descr="5sA9E8Zz8Ug"/>
          <p:cNvPicPr>
            <a:picLocks noChangeAspect="1" noChangeArrowheads="1"/>
          </p:cNvPicPr>
          <p:nvPr/>
        </p:nvPicPr>
        <p:blipFill>
          <a:blip r:embed="rId2"/>
          <a:srcRect/>
          <a:stretch>
            <a:fillRect/>
          </a:stretch>
        </p:blipFill>
        <p:spPr bwMode="auto">
          <a:xfrm>
            <a:off x="381000" y="1676400"/>
            <a:ext cx="3962400" cy="2826636"/>
          </a:xfrm>
          <a:prstGeom prst="rect">
            <a:avLst/>
          </a:prstGeom>
          <a:noFill/>
          <a:ln w="9525">
            <a:noFill/>
            <a:miter lim="800000"/>
            <a:headEnd/>
            <a:tailEnd/>
          </a:ln>
          <a:effectLst>
            <a:softEdge rad="317500"/>
          </a:effectLst>
        </p:spPr>
      </p:pic>
      <p:pic>
        <p:nvPicPr>
          <p:cNvPr id="14341" name="Picture 4" descr="7CmwCXBXMb0"/>
          <p:cNvPicPr>
            <a:picLocks noChangeAspect="1" noChangeArrowheads="1"/>
          </p:cNvPicPr>
          <p:nvPr/>
        </p:nvPicPr>
        <p:blipFill>
          <a:blip r:embed="rId3"/>
          <a:srcRect/>
          <a:stretch>
            <a:fillRect/>
          </a:stretch>
        </p:blipFill>
        <p:spPr bwMode="auto">
          <a:xfrm>
            <a:off x="3048000" y="1676400"/>
            <a:ext cx="3810000" cy="2737520"/>
          </a:xfrm>
          <a:prstGeom prst="rect">
            <a:avLst/>
          </a:prstGeom>
          <a:noFill/>
          <a:ln w="9525">
            <a:noFill/>
            <a:miter lim="800000"/>
            <a:headEnd/>
            <a:tailEnd/>
          </a:ln>
          <a:effectLst>
            <a:softEdge rad="317500"/>
          </a:effectLst>
        </p:spPr>
      </p:pic>
      <p:sp>
        <p:nvSpPr>
          <p:cNvPr id="14342" name="Rectangle 5"/>
          <p:cNvSpPr>
            <a:spLocks noChangeArrowheads="1"/>
          </p:cNvSpPr>
          <p:nvPr/>
        </p:nvSpPr>
        <p:spPr bwMode="auto">
          <a:xfrm>
            <a:off x="0" y="4572000"/>
            <a:ext cx="6490571" cy="659322"/>
          </a:xfrm>
          <a:prstGeom prst="rect">
            <a:avLst/>
          </a:prstGeom>
          <a:noFill/>
          <a:ln w="9525">
            <a:noFill/>
            <a:miter lim="800000"/>
            <a:headEnd/>
            <a:tailEnd/>
          </a:ln>
        </p:spPr>
        <p:txBody>
          <a:bodyPr wrap="square" lIns="104306" tIns="52153" rIns="104306" bIns="52153" anchor="ctr">
            <a:spAutoFit/>
          </a:bodyPr>
          <a:lstStyle/>
          <a:p>
            <a:pPr algn="ctr"/>
            <a:r>
              <a:rPr lang="ru-RU" dirty="0">
                <a:solidFill>
                  <a:srgbClr val="00518E"/>
                </a:solidFill>
                <a:latin typeface="Comic Sans MS" pitchFamily="66" charset="0"/>
                <a:cs typeface="Times New Roman" pitchFamily="18" charset="0"/>
              </a:rPr>
              <a:t>Проведен</a:t>
            </a:r>
            <a:r>
              <a:rPr lang="uk-UA" dirty="0">
                <a:solidFill>
                  <a:srgbClr val="00518E"/>
                </a:solidFill>
                <a:latin typeface="Comic Sans MS" pitchFamily="66" charset="0"/>
                <a:cs typeface="Times New Roman" pitchFamily="18" charset="0"/>
              </a:rPr>
              <a:t>і </a:t>
            </a:r>
            <a:r>
              <a:rPr lang="ru-RU" dirty="0">
                <a:solidFill>
                  <a:srgbClr val="00518E"/>
                </a:solidFill>
                <a:latin typeface="Comic Sans MS" pitchFamily="66" charset="0"/>
                <a:cs typeface="Times New Roman" pitchFamily="18" charset="0"/>
              </a:rPr>
              <a:t>культурно – </a:t>
            </a:r>
            <a:r>
              <a:rPr lang="ru-RU" dirty="0" err="1">
                <a:solidFill>
                  <a:srgbClr val="00518E"/>
                </a:solidFill>
                <a:latin typeface="Comic Sans MS" pitchFamily="66" charset="0"/>
                <a:cs typeface="Times New Roman" pitchFamily="18" charset="0"/>
              </a:rPr>
              <a:t>просвітниц</a:t>
            </a:r>
            <a:r>
              <a:rPr lang="uk-UA" dirty="0" err="1">
                <a:solidFill>
                  <a:srgbClr val="00518E"/>
                </a:solidFill>
                <a:latin typeface="Comic Sans MS" pitchFamily="66" charset="0"/>
                <a:cs typeface="Times New Roman" pitchFamily="18" charset="0"/>
              </a:rPr>
              <a:t>ькі</a:t>
            </a:r>
            <a:r>
              <a:rPr lang="uk-UA" dirty="0">
                <a:solidFill>
                  <a:srgbClr val="00518E"/>
                </a:solidFill>
                <a:latin typeface="Comic Sans MS" pitchFamily="66" charset="0"/>
                <a:cs typeface="Times New Roman" pitchFamily="18" charset="0"/>
              </a:rPr>
              <a:t> заходи: </a:t>
            </a:r>
          </a:p>
          <a:p>
            <a:pPr algn="ctr"/>
            <a:r>
              <a:rPr lang="uk-UA" b="1" dirty="0">
                <a:solidFill>
                  <a:srgbClr val="00518E"/>
                </a:solidFill>
                <a:latin typeface="Comic Sans MS" pitchFamily="66" charset="0"/>
                <a:cs typeface="Times New Roman" pitchFamily="18" charset="0"/>
              </a:rPr>
              <a:t>«Дні пам`яті трагедії  у Бабиному  Яру»</a:t>
            </a:r>
            <a:endParaRPr lang="uk-UA" dirty="0">
              <a:solidFill>
                <a:srgbClr val="00518E"/>
              </a:solidFill>
              <a:latin typeface="Comic Sans MS" pitchFamily="66" charset="0"/>
            </a:endParaRPr>
          </a:p>
        </p:txBody>
      </p:sp>
      <p:pic>
        <p:nvPicPr>
          <p:cNvPr id="14343" name="Picture 7" descr="image?id=851749288787&amp;t=3&amp;plc=WEB&amp;tkn=*LXd9QcR9PB80wd-dR6fZGLg_8XA"/>
          <p:cNvPicPr>
            <a:picLocks noChangeAspect="1" noChangeArrowheads="1"/>
          </p:cNvPicPr>
          <p:nvPr/>
        </p:nvPicPr>
        <p:blipFill>
          <a:blip r:embed="rId4"/>
          <a:srcRect/>
          <a:stretch>
            <a:fillRect/>
          </a:stretch>
        </p:blipFill>
        <p:spPr bwMode="auto">
          <a:xfrm>
            <a:off x="1600200" y="4953000"/>
            <a:ext cx="3352800" cy="3218112"/>
          </a:xfrm>
          <a:prstGeom prst="rect">
            <a:avLst/>
          </a:prstGeom>
          <a:noFill/>
          <a:ln w="9525">
            <a:noFill/>
            <a:miter lim="800000"/>
            <a:headEnd/>
            <a:tailEnd/>
          </a:ln>
          <a:effectLst>
            <a:softEdge rad="317500"/>
          </a:effectLst>
        </p:spPr>
      </p:pic>
      <p:pic>
        <p:nvPicPr>
          <p:cNvPr id="14344" name="Picture 6" descr="image?id=851749287251&amp;t=3&amp;plc=WEB&amp;tkn=*s6Du_mwD5zJhYmRPi14P-sQM5lc"/>
          <p:cNvPicPr>
            <a:picLocks noChangeAspect="1" noChangeArrowheads="1"/>
          </p:cNvPicPr>
          <p:nvPr/>
        </p:nvPicPr>
        <p:blipFill>
          <a:blip r:embed="rId5"/>
          <a:srcRect/>
          <a:stretch>
            <a:fillRect/>
          </a:stretch>
        </p:blipFill>
        <p:spPr bwMode="auto">
          <a:xfrm>
            <a:off x="228600" y="5105400"/>
            <a:ext cx="2667000" cy="3052470"/>
          </a:xfrm>
          <a:prstGeom prst="rect">
            <a:avLst/>
          </a:prstGeom>
          <a:noFill/>
          <a:ln w="9525">
            <a:noFill/>
            <a:miter lim="800000"/>
            <a:headEnd/>
            <a:tailEnd/>
          </a:ln>
          <a:effectLst>
            <a:softEdge rad="317500"/>
          </a:effectLst>
        </p:spPr>
      </p:pic>
      <p:pic>
        <p:nvPicPr>
          <p:cNvPr id="14345" name="Picture 8" descr="image?id=851749289043&amp;t=3&amp;plc=WEB&amp;tkn=*sl5xutIXD7HBp6YFqTKwVtRTSC4"/>
          <p:cNvPicPr>
            <a:picLocks noChangeAspect="1" noChangeArrowheads="1"/>
          </p:cNvPicPr>
          <p:nvPr/>
        </p:nvPicPr>
        <p:blipFill>
          <a:blip r:embed="rId6"/>
          <a:srcRect/>
          <a:stretch>
            <a:fillRect/>
          </a:stretch>
        </p:blipFill>
        <p:spPr bwMode="auto">
          <a:xfrm>
            <a:off x="4191000" y="6330958"/>
            <a:ext cx="2667000" cy="2813042"/>
          </a:xfrm>
          <a:prstGeom prst="rect">
            <a:avLst/>
          </a:prstGeom>
          <a:noFill/>
          <a:ln w="9525">
            <a:noFill/>
            <a:miter lim="800000"/>
            <a:headEnd/>
            <a:tailEnd/>
          </a:ln>
          <a:effectLst>
            <a:softEdge rad="317500"/>
          </a:effectLst>
        </p:spPr>
      </p:pic>
      <p:sp>
        <p:nvSpPr>
          <p:cNvPr id="9" name="Прямокутник 8"/>
          <p:cNvSpPr/>
          <p:nvPr/>
        </p:nvSpPr>
        <p:spPr>
          <a:xfrm>
            <a:off x="381000" y="0"/>
            <a:ext cx="5753100" cy="646331"/>
          </a:xfrm>
          <a:prstGeom prst="rect">
            <a:avLst/>
          </a:prstGeom>
        </p:spPr>
        <p:txBody>
          <a:bodyPr wrap="square">
            <a:spAutoFit/>
          </a:bodyPr>
          <a:lstStyle/>
          <a:p>
            <a:pPr algn="ctr"/>
            <a:endParaRPr lang="uk-UA" b="1" dirty="0" smtClean="0">
              <a:solidFill>
                <a:srgbClr val="000099"/>
              </a:solidFill>
              <a:latin typeface="Comic Sans MS" pitchFamily="66" charset="0"/>
            </a:endParaRPr>
          </a:p>
          <a:p>
            <a:pPr algn="ctr"/>
            <a:r>
              <a:rPr lang="uk-UA" b="1" dirty="0" smtClean="0">
                <a:solidFill>
                  <a:srgbClr val="000099"/>
                </a:solidFill>
                <a:latin typeface="Comic Sans MS" pitchFamily="66" charset="0"/>
              </a:rPr>
              <a:t>Національно-патріотичне виховання</a:t>
            </a:r>
            <a:endParaRPr lang="ru-RU"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кутник 6"/>
          <p:cNvSpPr/>
          <p:nvPr/>
        </p:nvSpPr>
        <p:spPr>
          <a:xfrm>
            <a:off x="457200" y="304800"/>
            <a:ext cx="6054370" cy="1172476"/>
          </a:xfrm>
          <a:prstGeom prst="rect">
            <a:avLst/>
          </a:prstGeom>
        </p:spPr>
        <p:txBody>
          <a:bodyPr wrap="square" lIns="104306" tIns="52153" rIns="104306" bIns="52153">
            <a:spAutoFit/>
          </a:bodyPr>
          <a:lstStyle/>
          <a:p>
            <a:pPr algn="ctr">
              <a:lnSpc>
                <a:spcPct val="150000"/>
              </a:lnSpc>
            </a:pPr>
            <a:r>
              <a:rPr lang="ru-RU" sz="1600" b="1" dirty="0" err="1">
                <a:solidFill>
                  <a:srgbClr val="00518E"/>
                </a:solidFill>
                <a:latin typeface="Comic Sans MS" pitchFamily="66" charset="0"/>
              </a:rPr>
              <a:t>Урочисте</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відкриття</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пам'ятної</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дошки</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Віталію</a:t>
            </a:r>
            <a:r>
              <a:rPr lang="ru-RU" sz="1600" b="1" dirty="0">
                <a:solidFill>
                  <a:srgbClr val="00518E"/>
                </a:solidFill>
                <a:latin typeface="Comic Sans MS" pitchFamily="66" charset="0"/>
              </a:rPr>
              <a:t> Платонову, </a:t>
            </a:r>
            <a:r>
              <a:rPr lang="ru-RU" sz="1600" b="1" dirty="0" err="1">
                <a:solidFill>
                  <a:srgbClr val="00518E"/>
                </a:solidFill>
                <a:latin typeface="Comic Sans MS" pitchFamily="66" charset="0"/>
              </a:rPr>
              <a:t>випускнику</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нашої</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школи</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який</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загинув</a:t>
            </a:r>
            <a:r>
              <a:rPr lang="ru-RU" sz="1600" b="1" dirty="0">
                <a:solidFill>
                  <a:srgbClr val="00518E"/>
                </a:solidFill>
                <a:latin typeface="Comic Sans MS" pitchFamily="66" charset="0"/>
              </a:rPr>
              <a:t> в </a:t>
            </a:r>
            <a:r>
              <a:rPr lang="ru-RU" sz="1600" b="1" dirty="0" err="1">
                <a:solidFill>
                  <a:srgbClr val="00518E"/>
                </a:solidFill>
                <a:latin typeface="Comic Sans MS" pitchFamily="66" charset="0"/>
              </a:rPr>
              <a:t>Афганістані</a:t>
            </a:r>
            <a:r>
              <a:rPr lang="ru-RU" sz="1600" b="1" dirty="0">
                <a:solidFill>
                  <a:srgbClr val="00518E"/>
                </a:solidFill>
                <a:latin typeface="Comic Sans MS" pitchFamily="66" charset="0"/>
              </a:rPr>
              <a:t> та </a:t>
            </a:r>
            <a:r>
              <a:rPr lang="ru-RU" sz="1600" b="1" dirty="0" err="1">
                <a:solidFill>
                  <a:srgbClr val="00518E"/>
                </a:solidFill>
                <a:latin typeface="Comic Sans MS" pitchFamily="66" charset="0"/>
              </a:rPr>
              <a:t>був</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нагороджений</a:t>
            </a:r>
            <a:r>
              <a:rPr lang="ru-RU" sz="1600" b="1" dirty="0">
                <a:solidFill>
                  <a:srgbClr val="00518E"/>
                </a:solidFill>
                <a:latin typeface="Comic Sans MS" pitchFamily="66" charset="0"/>
              </a:rPr>
              <a:t> орденом </a:t>
            </a:r>
            <a:r>
              <a:rPr lang="ru-RU" sz="1600" b="1" dirty="0" err="1">
                <a:solidFill>
                  <a:srgbClr val="00518E"/>
                </a:solidFill>
                <a:latin typeface="Comic Sans MS" pitchFamily="66" charset="0"/>
              </a:rPr>
              <a:t>Червоної</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Зірки</a:t>
            </a:r>
            <a:r>
              <a:rPr lang="ru-RU" sz="1600" b="1" dirty="0">
                <a:solidFill>
                  <a:srgbClr val="00518E"/>
                </a:solidFill>
                <a:latin typeface="Comic Sans MS" pitchFamily="66" charset="0"/>
              </a:rPr>
              <a:t> </a:t>
            </a:r>
            <a:r>
              <a:rPr lang="ru-RU" sz="1600" b="1" dirty="0" smtClean="0">
                <a:solidFill>
                  <a:srgbClr val="00518E"/>
                </a:solidFill>
                <a:latin typeface="Comic Sans MS" pitchFamily="66" charset="0"/>
              </a:rPr>
              <a:t>(посмертно)</a:t>
            </a:r>
            <a:endParaRPr lang="ru-RU" sz="1600" b="1" dirty="0">
              <a:solidFill>
                <a:srgbClr val="00518E"/>
              </a:solidFill>
              <a:latin typeface="Comic Sans MS" pitchFamily="66" charset="0"/>
            </a:endParaRPr>
          </a:p>
        </p:txBody>
      </p:sp>
      <p:pic>
        <p:nvPicPr>
          <p:cNvPr id="45057" name="Picture 1" descr="C:\Documents and Settings\Владелец\Рабочий стол\Линейка Платонов\Изображение 086.jpg"/>
          <p:cNvPicPr>
            <a:picLocks noChangeAspect="1" noChangeArrowheads="1"/>
          </p:cNvPicPr>
          <p:nvPr/>
        </p:nvPicPr>
        <p:blipFill>
          <a:blip r:embed="rId2"/>
          <a:srcRect/>
          <a:stretch>
            <a:fillRect/>
          </a:stretch>
        </p:blipFill>
        <p:spPr bwMode="auto">
          <a:xfrm>
            <a:off x="3581400" y="4267200"/>
            <a:ext cx="3065546" cy="4452222"/>
          </a:xfrm>
          <a:prstGeom prst="rect">
            <a:avLst/>
          </a:prstGeom>
          <a:ln>
            <a:noFill/>
          </a:ln>
          <a:effectLst>
            <a:softEdge rad="112500"/>
          </a:effectLst>
        </p:spPr>
      </p:pic>
      <p:pic>
        <p:nvPicPr>
          <p:cNvPr id="45058" name="Picture 2" descr="C:\Documents and Settings\Владелец\Рабочий стол\Линейка Платонов\Изображение 099.jpg"/>
          <p:cNvPicPr>
            <a:picLocks noChangeAspect="1" noChangeArrowheads="1"/>
          </p:cNvPicPr>
          <p:nvPr/>
        </p:nvPicPr>
        <p:blipFill>
          <a:blip r:embed="rId3"/>
          <a:srcRect/>
          <a:stretch>
            <a:fillRect/>
          </a:stretch>
        </p:blipFill>
        <p:spPr bwMode="auto">
          <a:xfrm>
            <a:off x="3657600" y="1676400"/>
            <a:ext cx="2851383" cy="2762270"/>
          </a:xfrm>
          <a:prstGeom prst="rect">
            <a:avLst/>
          </a:prstGeom>
          <a:ln>
            <a:noFill/>
          </a:ln>
          <a:effectLst>
            <a:softEdge rad="112500"/>
          </a:effectLst>
        </p:spPr>
      </p:pic>
      <p:pic>
        <p:nvPicPr>
          <p:cNvPr id="45060" name="Рисунок 5" descr="http://www.city.kharkov.ua/assets/cache/images/gallery/6944/small/727c45084a072f4f50ffa2a4184dc3ad.jpg"/>
          <p:cNvPicPr>
            <a:picLocks noChangeAspect="1" noChangeArrowheads="1"/>
          </p:cNvPicPr>
          <p:nvPr/>
        </p:nvPicPr>
        <p:blipFill>
          <a:blip r:embed="rId4"/>
          <a:srcRect/>
          <a:stretch>
            <a:fillRect/>
          </a:stretch>
        </p:blipFill>
        <p:spPr bwMode="auto">
          <a:xfrm>
            <a:off x="457200" y="1447800"/>
            <a:ext cx="3200400" cy="2117927"/>
          </a:xfrm>
          <a:prstGeom prst="rect">
            <a:avLst/>
          </a:prstGeom>
          <a:ln>
            <a:noFill/>
          </a:ln>
          <a:effectLst>
            <a:softEdge rad="112500"/>
          </a:effectLst>
        </p:spPr>
      </p:pic>
      <p:sp>
        <p:nvSpPr>
          <p:cNvPr id="45062" name="Rectangle 6"/>
          <p:cNvSpPr>
            <a:spLocks noChangeArrowheads="1"/>
          </p:cNvSpPr>
          <p:nvPr/>
        </p:nvSpPr>
        <p:spPr bwMode="auto">
          <a:xfrm>
            <a:off x="0" y="0"/>
            <a:ext cx="210714" cy="382324"/>
          </a:xfrm>
          <a:prstGeom prst="rect">
            <a:avLst/>
          </a:prstGeom>
          <a:noFill/>
          <a:ln w="9525">
            <a:noFill/>
            <a:miter lim="800000"/>
            <a:headEnd/>
            <a:tailEnd/>
          </a:ln>
          <a:effectLst/>
        </p:spPr>
        <p:txBody>
          <a:bodyPr vert="horz" wrap="none" lIns="104306" tIns="52153" rIns="104306" bIns="52153" numCol="1" anchor="ctr" anchorCtr="0" compatLnSpc="1">
            <a:prstTxWarp prst="textNoShape">
              <a:avLst/>
            </a:prstTxWarp>
            <a:spAutoFit/>
          </a:bodyPr>
          <a:lstStyle/>
          <a:p>
            <a:endParaRPr lang="ru-RU"/>
          </a:p>
        </p:txBody>
      </p:sp>
      <p:sp>
        <p:nvSpPr>
          <p:cNvPr id="45063" name="Rectangle 7"/>
          <p:cNvSpPr>
            <a:spLocks noChangeArrowheads="1"/>
          </p:cNvSpPr>
          <p:nvPr/>
        </p:nvSpPr>
        <p:spPr bwMode="auto">
          <a:xfrm>
            <a:off x="0" y="1689100"/>
            <a:ext cx="6858000" cy="382324"/>
          </a:xfrm>
          <a:prstGeom prst="rect">
            <a:avLst/>
          </a:prstGeom>
          <a:noFill/>
          <a:ln w="9525">
            <a:noFill/>
            <a:miter lim="800000"/>
            <a:headEnd/>
            <a:tailEnd/>
          </a:ln>
          <a:effectLst/>
        </p:spPr>
        <p:txBody>
          <a:bodyPr vert="horz" wrap="square" lIns="104306" tIns="52153" rIns="104306" bIns="52153" numCol="1" anchor="ctr" anchorCtr="0" compatLnSpc="1">
            <a:prstTxWarp prst="textNoShape">
              <a:avLst/>
            </a:prstTxWarp>
            <a:spAutoFit/>
          </a:bodyPr>
          <a:lstStyle/>
          <a:p>
            <a:endParaRPr lang="ru-RU"/>
          </a:p>
        </p:txBody>
      </p:sp>
      <p:sp>
        <p:nvSpPr>
          <p:cNvPr id="45064" name="Rectangle 8"/>
          <p:cNvSpPr>
            <a:spLocks noChangeArrowheads="1"/>
          </p:cNvSpPr>
          <p:nvPr/>
        </p:nvSpPr>
        <p:spPr bwMode="auto">
          <a:xfrm>
            <a:off x="0" y="3378200"/>
            <a:ext cx="6858000" cy="382324"/>
          </a:xfrm>
          <a:prstGeom prst="rect">
            <a:avLst/>
          </a:prstGeom>
          <a:noFill/>
          <a:ln w="9525">
            <a:noFill/>
            <a:miter lim="800000"/>
            <a:headEnd/>
            <a:tailEnd/>
          </a:ln>
          <a:effectLst/>
        </p:spPr>
        <p:txBody>
          <a:bodyPr vert="horz" wrap="square" lIns="104306" tIns="52153" rIns="104306" bIns="52153" numCol="1" anchor="ctr" anchorCtr="0" compatLnSpc="1">
            <a:prstTxWarp prst="textNoShape">
              <a:avLst/>
            </a:prstTxWarp>
            <a:spAutoFit/>
          </a:bodyPr>
          <a:lstStyle/>
          <a:p>
            <a:endParaRPr lang="ru-RU"/>
          </a:p>
        </p:txBody>
      </p:sp>
      <p:pic>
        <p:nvPicPr>
          <p:cNvPr id="95234" name="Picture 2" descr="C:\Documents and Settings\Владелец\Мои документы\image-0-02-04-f4cbfdc282b6c7b9c49c6152334bfe6e59da6592daa7517fffaf151dfd34c33d-V(1).jpg"/>
          <p:cNvPicPr>
            <a:picLocks noChangeAspect="1" noChangeArrowheads="1"/>
          </p:cNvPicPr>
          <p:nvPr/>
        </p:nvPicPr>
        <p:blipFill>
          <a:blip r:embed="rId5"/>
          <a:srcRect/>
          <a:stretch>
            <a:fillRect/>
          </a:stretch>
        </p:blipFill>
        <p:spPr bwMode="auto">
          <a:xfrm>
            <a:off x="762000" y="3276600"/>
            <a:ext cx="2667000" cy="2000250"/>
          </a:xfrm>
          <a:prstGeom prst="rect">
            <a:avLst/>
          </a:prstGeom>
          <a:ln>
            <a:noFill/>
          </a:ln>
          <a:effectLst>
            <a:softEdge rad="112500"/>
          </a:effectLst>
        </p:spPr>
      </p:pic>
      <p:pic>
        <p:nvPicPr>
          <p:cNvPr id="95235" name="Picture 3" descr="C:\Documents and Settings\Владелец\Мои документы\image-0-02-04-b279c66a06c306d8aeb790bf44e54004457dd98130483f66d9b2334d91b00bd9-V.jpg"/>
          <p:cNvPicPr>
            <a:picLocks noChangeAspect="1" noChangeArrowheads="1"/>
          </p:cNvPicPr>
          <p:nvPr/>
        </p:nvPicPr>
        <p:blipFill>
          <a:blip r:embed="rId6"/>
          <a:srcRect/>
          <a:stretch>
            <a:fillRect/>
          </a:stretch>
        </p:blipFill>
        <p:spPr bwMode="auto">
          <a:xfrm>
            <a:off x="1066800" y="5105400"/>
            <a:ext cx="2514600" cy="1885950"/>
          </a:xfrm>
          <a:prstGeom prst="rect">
            <a:avLst/>
          </a:prstGeom>
          <a:ln>
            <a:noFill/>
          </a:ln>
          <a:effectLst>
            <a:softEdge rad="112500"/>
          </a:effectLst>
        </p:spPr>
      </p:pic>
      <p:pic>
        <p:nvPicPr>
          <p:cNvPr id="13" name="Рисунок 3" descr="http://www.city.kharkov.ua/assets/cache/images/gallery/6944/small/1e146e820c21bb2149dc7e0a06ddf5f2.jpg"/>
          <p:cNvPicPr>
            <a:picLocks noChangeAspect="1" noChangeArrowheads="1"/>
          </p:cNvPicPr>
          <p:nvPr/>
        </p:nvPicPr>
        <p:blipFill>
          <a:blip r:embed="rId7"/>
          <a:srcRect/>
          <a:stretch>
            <a:fillRect/>
          </a:stretch>
        </p:blipFill>
        <p:spPr bwMode="auto">
          <a:xfrm>
            <a:off x="609600" y="6858000"/>
            <a:ext cx="3003156" cy="189231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настя\SbnCp5bFyT4.jpg"/>
          <p:cNvPicPr>
            <a:picLocks noChangeAspect="1" noChangeArrowheads="1"/>
          </p:cNvPicPr>
          <p:nvPr/>
        </p:nvPicPr>
        <p:blipFill>
          <a:blip r:embed="rId2" cstate="print"/>
          <a:srcRect/>
          <a:stretch>
            <a:fillRect/>
          </a:stretch>
        </p:blipFill>
        <p:spPr bwMode="auto">
          <a:xfrm>
            <a:off x="533400" y="1524000"/>
            <a:ext cx="2463798" cy="1847850"/>
          </a:xfrm>
          <a:prstGeom prst="rect">
            <a:avLst/>
          </a:prstGeom>
          <a:noFill/>
          <a:ln w="9525">
            <a:noFill/>
            <a:miter lim="800000"/>
            <a:headEnd/>
            <a:tailEnd/>
          </a:ln>
          <a:effectLst>
            <a:softEdge rad="317500"/>
          </a:effectLst>
        </p:spPr>
      </p:pic>
      <p:sp>
        <p:nvSpPr>
          <p:cNvPr id="5" name="TextBox 4"/>
          <p:cNvSpPr txBox="1"/>
          <p:nvPr/>
        </p:nvSpPr>
        <p:spPr>
          <a:xfrm>
            <a:off x="750075" y="476222"/>
            <a:ext cx="5181600" cy="936321"/>
          </a:xfrm>
          <a:prstGeom prst="rect">
            <a:avLst/>
          </a:prstGeom>
          <a:noFill/>
        </p:spPr>
        <p:txBody>
          <a:bodyPr lIns="104306" tIns="52153" rIns="104306" bIns="52153">
            <a:spAutoFit/>
          </a:bodyPr>
          <a:lstStyle/>
          <a:p>
            <a:pPr algn="ctr">
              <a:defRPr/>
            </a:pPr>
            <a:endParaRPr lang="uk-UA" dirty="0">
              <a:solidFill>
                <a:schemeClr val="accent2">
                  <a:lumMod val="75000"/>
                </a:schemeClr>
              </a:solidFill>
              <a:latin typeface="Comic Sans MS" pitchFamily="66" charset="0"/>
            </a:endParaRPr>
          </a:p>
          <a:p>
            <a:pPr algn="ctr">
              <a:defRPr/>
            </a:pPr>
            <a:r>
              <a:rPr lang="uk-UA" b="1" dirty="0" smtClean="0">
                <a:solidFill>
                  <a:srgbClr val="004070"/>
                </a:solidFill>
                <a:latin typeface="Comic Sans MS" pitchFamily="66" charset="0"/>
              </a:rPr>
              <a:t>Виставка </a:t>
            </a:r>
            <a:r>
              <a:rPr lang="uk-UA" b="1" dirty="0">
                <a:solidFill>
                  <a:srgbClr val="004070"/>
                </a:solidFill>
                <a:latin typeface="Comic Sans MS" pitchFamily="66" charset="0"/>
              </a:rPr>
              <a:t>ляльок - </a:t>
            </a:r>
            <a:r>
              <a:rPr lang="uk-UA" b="1" dirty="0" err="1">
                <a:solidFill>
                  <a:srgbClr val="004070"/>
                </a:solidFill>
                <a:latin typeface="Comic Sans MS" pitchFamily="66" charset="0"/>
              </a:rPr>
              <a:t>мотанок</a:t>
            </a:r>
            <a:r>
              <a:rPr lang="uk-UA" b="1" dirty="0">
                <a:solidFill>
                  <a:srgbClr val="004070"/>
                </a:solidFill>
                <a:latin typeface="Comic Sans MS" pitchFamily="66" charset="0"/>
              </a:rPr>
              <a:t> та виробів </a:t>
            </a:r>
            <a:endParaRPr lang="uk-UA" b="1" dirty="0" smtClean="0">
              <a:solidFill>
                <a:srgbClr val="004070"/>
              </a:solidFill>
              <a:latin typeface="Comic Sans MS" pitchFamily="66" charset="0"/>
            </a:endParaRPr>
          </a:p>
          <a:p>
            <a:pPr algn="ctr">
              <a:defRPr/>
            </a:pPr>
            <a:r>
              <a:rPr lang="uk-UA" b="1" dirty="0" smtClean="0">
                <a:solidFill>
                  <a:srgbClr val="004070"/>
                </a:solidFill>
                <a:latin typeface="Comic Sans MS" pitchFamily="66" charset="0"/>
              </a:rPr>
              <a:t>декоративно - прикладного </a:t>
            </a:r>
            <a:r>
              <a:rPr lang="uk-UA" b="1" dirty="0">
                <a:solidFill>
                  <a:srgbClr val="004070"/>
                </a:solidFill>
                <a:latin typeface="Comic Sans MS" pitchFamily="66" charset="0"/>
              </a:rPr>
              <a:t>мистецтва</a:t>
            </a:r>
            <a:endParaRPr lang="ru-RU" b="1" dirty="0">
              <a:solidFill>
                <a:srgbClr val="004070"/>
              </a:solidFill>
              <a:latin typeface="Comic Sans MS" pitchFamily="66" charset="0"/>
            </a:endParaRPr>
          </a:p>
        </p:txBody>
      </p:sp>
      <p:sp>
        <p:nvSpPr>
          <p:cNvPr id="11269" name="AutoShape 4" descr="https://pp.userapi.com/c837425/v837425619/2c65e/FQ2Ss_67L8U.jpg"/>
          <p:cNvSpPr>
            <a:spLocks noChangeAspect="1" noChangeArrowheads="1"/>
          </p:cNvSpPr>
          <p:nvPr/>
        </p:nvSpPr>
        <p:spPr bwMode="auto">
          <a:xfrm>
            <a:off x="155576" y="-136525"/>
            <a:ext cx="298450" cy="298451"/>
          </a:xfrm>
          <a:prstGeom prst="rect">
            <a:avLst/>
          </a:prstGeom>
          <a:noFill/>
          <a:ln w="9525">
            <a:noFill/>
            <a:miter lim="800000"/>
            <a:headEnd/>
            <a:tailEnd/>
          </a:ln>
        </p:spPr>
        <p:txBody>
          <a:bodyPr lIns="104306" tIns="52153" rIns="104306" bIns="52153"/>
          <a:lstStyle/>
          <a:p>
            <a:endParaRPr lang="ru-RU"/>
          </a:p>
        </p:txBody>
      </p:sp>
      <p:pic>
        <p:nvPicPr>
          <p:cNvPr id="11270" name="Picture 5" descr="D:\настя\FQ2Ss_67L8U.jpg"/>
          <p:cNvPicPr>
            <a:picLocks noChangeAspect="1" noChangeArrowheads="1"/>
          </p:cNvPicPr>
          <p:nvPr/>
        </p:nvPicPr>
        <p:blipFill>
          <a:blip r:embed="rId3"/>
          <a:srcRect/>
          <a:stretch>
            <a:fillRect/>
          </a:stretch>
        </p:blipFill>
        <p:spPr bwMode="auto">
          <a:xfrm>
            <a:off x="4648200" y="1447800"/>
            <a:ext cx="1752600" cy="1885954"/>
          </a:xfrm>
          <a:prstGeom prst="rect">
            <a:avLst/>
          </a:prstGeom>
          <a:noFill/>
          <a:ln w="9525">
            <a:noFill/>
            <a:miter lim="800000"/>
            <a:headEnd/>
            <a:tailEnd/>
          </a:ln>
          <a:effectLst>
            <a:softEdge rad="317500"/>
          </a:effectLst>
        </p:spPr>
      </p:pic>
      <p:pic>
        <p:nvPicPr>
          <p:cNvPr id="11271" name="Picture 6" descr="D:\настя\_i8UX_fjD2k.jpg"/>
          <p:cNvPicPr>
            <a:picLocks noChangeAspect="1" noChangeArrowheads="1"/>
          </p:cNvPicPr>
          <p:nvPr/>
        </p:nvPicPr>
        <p:blipFill>
          <a:blip r:embed="rId4" cstate="print"/>
          <a:srcRect/>
          <a:stretch>
            <a:fillRect/>
          </a:stretch>
        </p:blipFill>
        <p:spPr bwMode="auto">
          <a:xfrm>
            <a:off x="2590800" y="1752600"/>
            <a:ext cx="2107877" cy="1795459"/>
          </a:xfrm>
          <a:prstGeom prst="rect">
            <a:avLst/>
          </a:prstGeom>
          <a:noFill/>
          <a:ln w="9525">
            <a:noFill/>
            <a:miter lim="800000"/>
            <a:headEnd/>
            <a:tailEnd/>
          </a:ln>
          <a:effectLst>
            <a:softEdge rad="317500"/>
          </a:effectLst>
        </p:spPr>
      </p:pic>
      <p:sp>
        <p:nvSpPr>
          <p:cNvPr id="11272" name="Rectangle 7"/>
          <p:cNvSpPr>
            <a:spLocks noChangeArrowheads="1"/>
          </p:cNvSpPr>
          <p:nvPr/>
        </p:nvSpPr>
        <p:spPr bwMode="auto">
          <a:xfrm>
            <a:off x="375026" y="3809995"/>
            <a:ext cx="2732503" cy="1828873"/>
          </a:xfrm>
          <a:prstGeom prst="rect">
            <a:avLst/>
          </a:prstGeom>
          <a:noFill/>
          <a:ln w="9525">
            <a:noFill/>
            <a:miter lim="800000"/>
            <a:headEnd/>
            <a:tailEnd/>
          </a:ln>
        </p:spPr>
        <p:txBody>
          <a:bodyPr wrap="square" lIns="104306" tIns="52153" rIns="104306" bIns="52153" anchor="ctr">
            <a:spAutoFit/>
          </a:bodyPr>
          <a:lstStyle/>
          <a:p>
            <a:pPr algn="ctr"/>
            <a:r>
              <a:rPr lang="uk-UA" sz="1600" b="1" dirty="0">
                <a:solidFill>
                  <a:srgbClr val="214705"/>
                </a:solidFill>
                <a:latin typeface="Comic Sans MS" pitchFamily="66" charset="0"/>
                <a:cs typeface="Times New Roman" pitchFamily="18" charset="0"/>
              </a:rPr>
              <a:t> </a:t>
            </a:r>
            <a:r>
              <a:rPr lang="uk-UA" sz="1600" b="1" dirty="0">
                <a:solidFill>
                  <a:srgbClr val="00518E"/>
                </a:solidFill>
                <a:latin typeface="Comic Sans MS" pitchFamily="66" charset="0"/>
                <a:cs typeface="Times New Roman" pitchFamily="18" charset="0"/>
              </a:rPr>
              <a:t>Акція  «Від серця до серця» - протягом акції діти школи збирали канцтовари, іграшки, одяг для учнів пільгового контингенту </a:t>
            </a:r>
            <a:r>
              <a:rPr lang="uk-UA" sz="1600" b="1" dirty="0" smtClean="0">
                <a:solidFill>
                  <a:srgbClr val="00518E"/>
                </a:solidFill>
                <a:latin typeface="Comic Sans MS" pitchFamily="66" charset="0"/>
                <a:cs typeface="Times New Roman" pitchFamily="18" charset="0"/>
              </a:rPr>
              <a:t>школи</a:t>
            </a:r>
            <a:endParaRPr lang="uk-UA" sz="1600" b="1" dirty="0">
              <a:solidFill>
                <a:srgbClr val="00518E"/>
              </a:solidFill>
              <a:latin typeface="Comic Sans MS" pitchFamily="66" charset="0"/>
            </a:endParaRPr>
          </a:p>
        </p:txBody>
      </p:sp>
      <p:pic>
        <p:nvPicPr>
          <p:cNvPr id="11273" name="Picture 8" descr="SAM_2221"/>
          <p:cNvPicPr>
            <a:picLocks noChangeAspect="1" noChangeArrowheads="1"/>
          </p:cNvPicPr>
          <p:nvPr/>
        </p:nvPicPr>
        <p:blipFill>
          <a:blip r:embed="rId5"/>
          <a:srcRect/>
          <a:stretch>
            <a:fillRect/>
          </a:stretch>
        </p:blipFill>
        <p:spPr bwMode="auto">
          <a:xfrm>
            <a:off x="4648200" y="3124200"/>
            <a:ext cx="1886361" cy="2530427"/>
          </a:xfrm>
          <a:prstGeom prst="rect">
            <a:avLst/>
          </a:prstGeom>
          <a:noFill/>
          <a:ln w="9525">
            <a:noFill/>
            <a:miter lim="800000"/>
            <a:headEnd/>
            <a:tailEnd/>
          </a:ln>
          <a:effectLst>
            <a:softEdge rad="127000"/>
          </a:effectLst>
        </p:spPr>
      </p:pic>
      <p:pic>
        <p:nvPicPr>
          <p:cNvPr id="11274" name="Picture 9" descr="SAM_2218"/>
          <p:cNvPicPr>
            <a:picLocks noChangeAspect="1" noChangeArrowheads="1"/>
          </p:cNvPicPr>
          <p:nvPr/>
        </p:nvPicPr>
        <p:blipFill>
          <a:blip r:embed="rId6"/>
          <a:srcRect/>
          <a:stretch>
            <a:fillRect/>
          </a:stretch>
        </p:blipFill>
        <p:spPr bwMode="auto">
          <a:xfrm>
            <a:off x="2819400" y="3505200"/>
            <a:ext cx="2336800" cy="1765300"/>
          </a:xfrm>
          <a:prstGeom prst="rect">
            <a:avLst/>
          </a:prstGeom>
          <a:noFill/>
          <a:ln w="9525">
            <a:noFill/>
            <a:miter lim="800000"/>
            <a:headEnd/>
            <a:tailEnd/>
          </a:ln>
          <a:effectLst>
            <a:softEdge rad="317500"/>
          </a:effectLst>
        </p:spPr>
      </p:pic>
      <p:pic>
        <p:nvPicPr>
          <p:cNvPr id="10" name="Рисунок 9" descr="rTf1mkWOLic.jpg"/>
          <p:cNvPicPr>
            <a:picLocks noChangeAspect="1"/>
          </p:cNvPicPr>
          <p:nvPr/>
        </p:nvPicPr>
        <p:blipFill>
          <a:blip r:embed="rId7" cstate="print"/>
          <a:stretch>
            <a:fillRect/>
          </a:stretch>
        </p:blipFill>
        <p:spPr>
          <a:xfrm>
            <a:off x="3276600" y="5334000"/>
            <a:ext cx="3581400" cy="3307908"/>
          </a:xfrm>
          <a:prstGeom prst="rect">
            <a:avLst/>
          </a:prstGeom>
          <a:effectLst>
            <a:softEdge rad="127000"/>
          </a:effectLst>
        </p:spPr>
      </p:pic>
      <p:sp>
        <p:nvSpPr>
          <p:cNvPr id="11" name="TextBox 10"/>
          <p:cNvSpPr txBox="1"/>
          <p:nvPr/>
        </p:nvSpPr>
        <p:spPr>
          <a:xfrm>
            <a:off x="535761" y="6191263"/>
            <a:ext cx="2913907" cy="1767318"/>
          </a:xfrm>
          <a:prstGeom prst="rect">
            <a:avLst/>
          </a:prstGeom>
          <a:noFill/>
        </p:spPr>
        <p:txBody>
          <a:bodyPr wrap="square" lIns="104306" tIns="52153" rIns="104306" bIns="52153" rtlCol="0">
            <a:spAutoFit/>
          </a:bodyPr>
          <a:lstStyle/>
          <a:p>
            <a:pPr algn="ctr"/>
            <a:r>
              <a:rPr lang="uk-UA" sz="2700" b="1" dirty="0" smtClean="0">
                <a:solidFill>
                  <a:srgbClr val="00518E"/>
                </a:solidFill>
                <a:latin typeface="Comic Sans MS" pitchFamily="66" charset="0"/>
              </a:rPr>
              <a:t>Акція </a:t>
            </a:r>
            <a:r>
              <a:rPr lang="uk-UA" sz="2700" b="1" dirty="0" err="1" smtClean="0">
                <a:solidFill>
                  <a:srgbClr val="00518E"/>
                </a:solidFill>
                <a:latin typeface="Comic Sans MS" pitchFamily="66" charset="0"/>
              </a:rPr>
              <a:t>“Подаруй</a:t>
            </a:r>
            <a:r>
              <a:rPr lang="uk-UA" sz="2700" b="1" dirty="0" smtClean="0">
                <a:solidFill>
                  <a:srgbClr val="00518E"/>
                </a:solidFill>
                <a:latin typeface="Comic Sans MS" pitchFamily="66" charset="0"/>
              </a:rPr>
              <a:t> серце та </a:t>
            </a:r>
            <a:r>
              <a:rPr lang="uk-UA" sz="2700" b="1" dirty="0" err="1" smtClean="0">
                <a:solidFill>
                  <a:srgbClr val="00518E"/>
                </a:solidFill>
                <a:latin typeface="Comic Sans MS" pitchFamily="66" charset="0"/>
              </a:rPr>
              <a:t>компліменкт</a:t>
            </a:r>
            <a:endParaRPr lang="uk-UA" sz="2700" b="1" dirty="0" smtClean="0">
              <a:solidFill>
                <a:srgbClr val="00518E"/>
              </a:solidFill>
              <a:latin typeface="Comic Sans MS" pitchFamily="66" charset="0"/>
            </a:endParaRPr>
          </a:p>
          <a:p>
            <a:pPr algn="ctr"/>
            <a:r>
              <a:rPr lang="uk-UA" sz="2700" b="1" dirty="0" err="1" smtClean="0">
                <a:solidFill>
                  <a:srgbClr val="00518E"/>
                </a:solidFill>
                <a:latin typeface="Comic Sans MS" pitchFamily="66" charset="0"/>
              </a:rPr>
              <a:t>незнайомцю”</a:t>
            </a:r>
            <a:endParaRPr lang="ru-RU" sz="2700" b="1" dirty="0">
              <a:solidFill>
                <a:srgbClr val="00518E"/>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6" name="AutoShape 21" descr="https://mail.ukr.net/attach/show/14925955032940177758/11/IMG_20170414_114244.jpg?size=original"/>
          <p:cNvSpPr>
            <a:spLocks noChangeAspect="1" noChangeArrowheads="1"/>
          </p:cNvSpPr>
          <p:nvPr/>
        </p:nvSpPr>
        <p:spPr bwMode="auto">
          <a:xfrm>
            <a:off x="155576" y="-136525"/>
            <a:ext cx="298450" cy="298451"/>
          </a:xfrm>
          <a:prstGeom prst="rect">
            <a:avLst/>
          </a:prstGeom>
          <a:noFill/>
          <a:ln w="9525">
            <a:noFill/>
            <a:miter lim="800000"/>
            <a:headEnd/>
            <a:tailEnd/>
          </a:ln>
        </p:spPr>
        <p:txBody>
          <a:bodyPr lIns="104306" tIns="52153" rIns="104306" bIns="52153"/>
          <a:lstStyle/>
          <a:p>
            <a:endParaRPr lang="ru-RU"/>
          </a:p>
        </p:txBody>
      </p:sp>
      <p:pic>
        <p:nvPicPr>
          <p:cNvPr id="12297" name="Picture 22"/>
          <p:cNvPicPr>
            <a:picLocks noChangeAspect="1" noChangeArrowheads="1"/>
          </p:cNvPicPr>
          <p:nvPr/>
        </p:nvPicPr>
        <p:blipFill>
          <a:blip r:embed="rId2"/>
          <a:srcRect/>
          <a:stretch>
            <a:fillRect/>
          </a:stretch>
        </p:blipFill>
        <p:spPr bwMode="auto">
          <a:xfrm>
            <a:off x="4267200" y="1828800"/>
            <a:ext cx="1905000" cy="1836738"/>
          </a:xfrm>
          <a:prstGeom prst="rect">
            <a:avLst/>
          </a:prstGeom>
          <a:noFill/>
          <a:ln w="9525">
            <a:noFill/>
            <a:miter lim="800000"/>
            <a:headEnd/>
            <a:tailEnd/>
          </a:ln>
          <a:effectLst>
            <a:softEdge rad="127000"/>
          </a:effectLst>
        </p:spPr>
      </p:pic>
      <p:sp>
        <p:nvSpPr>
          <p:cNvPr id="24" name="TextBox 23"/>
          <p:cNvSpPr txBox="1"/>
          <p:nvPr/>
        </p:nvSpPr>
        <p:spPr>
          <a:xfrm>
            <a:off x="750075" y="571472"/>
            <a:ext cx="5486400" cy="1336431"/>
          </a:xfrm>
          <a:prstGeom prst="rect">
            <a:avLst/>
          </a:prstGeom>
          <a:noFill/>
        </p:spPr>
        <p:txBody>
          <a:bodyPr lIns="104306" tIns="52153" rIns="104306" bIns="52153">
            <a:spAutoFit/>
          </a:bodyPr>
          <a:lstStyle/>
          <a:p>
            <a:pPr algn="ctr">
              <a:defRPr/>
            </a:pPr>
            <a:r>
              <a:rPr lang="uk-UA" sz="1600" b="1" dirty="0" smtClean="0">
                <a:solidFill>
                  <a:srgbClr val="00518E"/>
                </a:solidFill>
                <a:latin typeface="Comic Sans MS" pitchFamily="66" charset="0"/>
              </a:rPr>
              <a:t>БЛАГОДІЙНІ АКЦІЇ</a:t>
            </a:r>
          </a:p>
          <a:p>
            <a:pPr algn="ctr">
              <a:defRPr/>
            </a:pPr>
            <a:r>
              <a:rPr lang="uk-UA" sz="1600" b="1" dirty="0" smtClean="0">
                <a:solidFill>
                  <a:srgbClr val="00518E"/>
                </a:solidFill>
                <a:latin typeface="Comic Sans MS" pitchFamily="66" charset="0"/>
              </a:rPr>
              <a:t>Безпрограшний </a:t>
            </a:r>
            <a:r>
              <a:rPr lang="uk-UA" sz="1600" b="1" dirty="0">
                <a:solidFill>
                  <a:srgbClr val="00518E"/>
                </a:solidFill>
                <a:latin typeface="Comic Sans MS" pitchFamily="66" charset="0"/>
              </a:rPr>
              <a:t>розіграш та солодкий ярмарок, </a:t>
            </a:r>
            <a:endParaRPr lang="uk-UA" sz="1600" b="1" dirty="0" smtClean="0">
              <a:solidFill>
                <a:srgbClr val="00518E"/>
              </a:solidFill>
              <a:latin typeface="Comic Sans MS" pitchFamily="66" charset="0"/>
            </a:endParaRPr>
          </a:p>
          <a:p>
            <a:pPr algn="ctr">
              <a:defRPr/>
            </a:pPr>
            <a:r>
              <a:rPr lang="uk-UA" sz="1600" b="1" dirty="0" smtClean="0">
                <a:solidFill>
                  <a:srgbClr val="00518E"/>
                </a:solidFill>
                <a:latin typeface="Comic Sans MS" pitchFamily="66" charset="0"/>
              </a:rPr>
              <a:t>гроші </a:t>
            </a:r>
            <a:r>
              <a:rPr lang="uk-UA" sz="1600" b="1" dirty="0">
                <a:solidFill>
                  <a:srgbClr val="00518E"/>
                </a:solidFill>
                <a:latin typeface="Comic Sans MS" pitchFamily="66" charset="0"/>
              </a:rPr>
              <a:t>від яких пішли на придбання подарунків для вихованців </a:t>
            </a:r>
          </a:p>
          <a:p>
            <a:pPr algn="ctr">
              <a:defRPr/>
            </a:pPr>
            <a:r>
              <a:rPr lang="uk-UA" sz="1600" b="1" dirty="0">
                <a:solidFill>
                  <a:srgbClr val="00518E"/>
                </a:solidFill>
                <a:latin typeface="Comic Sans MS" pitchFamily="66" charset="0"/>
              </a:rPr>
              <a:t>Дитячого будинку №</a:t>
            </a:r>
            <a:r>
              <a:rPr lang="uk-UA" sz="1600" b="1" dirty="0" smtClean="0">
                <a:solidFill>
                  <a:srgbClr val="00518E"/>
                </a:solidFill>
                <a:latin typeface="Comic Sans MS" pitchFamily="66" charset="0"/>
              </a:rPr>
              <a:t>2</a:t>
            </a:r>
            <a:endParaRPr lang="ru-RU" sz="1600" b="1" dirty="0">
              <a:solidFill>
                <a:srgbClr val="00518E"/>
              </a:solidFill>
              <a:latin typeface="Comic Sans MS" pitchFamily="66" charset="0"/>
            </a:endParaRPr>
          </a:p>
        </p:txBody>
      </p:sp>
      <p:pic>
        <p:nvPicPr>
          <p:cNvPr id="12299" name="Picture 23"/>
          <p:cNvPicPr>
            <a:picLocks noChangeAspect="1" noChangeArrowheads="1"/>
          </p:cNvPicPr>
          <p:nvPr/>
        </p:nvPicPr>
        <p:blipFill>
          <a:blip r:embed="rId3"/>
          <a:srcRect/>
          <a:stretch>
            <a:fillRect/>
          </a:stretch>
        </p:blipFill>
        <p:spPr bwMode="auto">
          <a:xfrm>
            <a:off x="428604" y="1904981"/>
            <a:ext cx="1828800" cy="1828800"/>
          </a:xfrm>
          <a:prstGeom prst="rect">
            <a:avLst/>
          </a:prstGeom>
          <a:noFill/>
          <a:ln w="9525">
            <a:noFill/>
            <a:miter lim="800000"/>
            <a:headEnd/>
            <a:tailEnd/>
          </a:ln>
          <a:effectLst>
            <a:softEdge rad="127000"/>
          </a:effectLst>
        </p:spPr>
      </p:pic>
      <p:pic>
        <p:nvPicPr>
          <p:cNvPr id="12300" name="Picture 24"/>
          <p:cNvPicPr>
            <a:picLocks noChangeAspect="1" noChangeArrowheads="1"/>
          </p:cNvPicPr>
          <p:nvPr/>
        </p:nvPicPr>
        <p:blipFill>
          <a:blip r:embed="rId4"/>
          <a:srcRect/>
          <a:stretch>
            <a:fillRect/>
          </a:stretch>
        </p:blipFill>
        <p:spPr bwMode="auto">
          <a:xfrm>
            <a:off x="2362200" y="2057400"/>
            <a:ext cx="1905000" cy="1620838"/>
          </a:xfrm>
          <a:prstGeom prst="rect">
            <a:avLst/>
          </a:prstGeom>
          <a:noFill/>
          <a:ln w="9525">
            <a:noFill/>
            <a:miter lim="800000"/>
            <a:headEnd/>
            <a:tailEnd/>
          </a:ln>
          <a:effectLst>
            <a:softEdge rad="127000"/>
          </a:effectLst>
        </p:spPr>
      </p:pic>
      <p:sp>
        <p:nvSpPr>
          <p:cNvPr id="28" name="Заголовок 1"/>
          <p:cNvSpPr txBox="1">
            <a:spLocks/>
          </p:cNvSpPr>
          <p:nvPr/>
        </p:nvSpPr>
        <p:spPr bwMode="auto">
          <a:xfrm>
            <a:off x="304800" y="381000"/>
            <a:ext cx="6172200" cy="1524001"/>
          </a:xfrm>
          <a:prstGeom prst="rect">
            <a:avLst/>
          </a:prstGeom>
          <a:noFill/>
          <a:ln w="9525">
            <a:noFill/>
            <a:miter lim="800000"/>
            <a:headEnd/>
            <a:tailEnd/>
          </a:ln>
          <a:effectLst/>
        </p:spPr>
        <p:txBody>
          <a:bodyPr lIns="104306" tIns="52153" rIns="104306" bIns="52153" anchor="ctr"/>
          <a:lstStyle/>
          <a:p>
            <a:pPr algn="ctr">
              <a:defRPr/>
            </a:pPr>
            <a:endParaRPr lang="ru-RU" sz="6800" kern="0" dirty="0">
              <a:solidFill>
                <a:schemeClr val="tx2"/>
              </a:solidFill>
              <a:latin typeface="+mj-lt"/>
              <a:ea typeface="+mj-ea"/>
              <a:cs typeface="+mj-cs"/>
            </a:endParaRPr>
          </a:p>
        </p:txBody>
      </p:sp>
      <p:pic>
        <p:nvPicPr>
          <p:cNvPr id="14" name="Рисунок 14" descr="F:\Новая папка\100PHOTO\SAM_2371.JPG"/>
          <p:cNvPicPr>
            <a:picLocks noChangeAspect="1" noChangeArrowheads="1"/>
          </p:cNvPicPr>
          <p:nvPr/>
        </p:nvPicPr>
        <p:blipFill>
          <a:blip r:embed="rId5"/>
          <a:srcRect/>
          <a:stretch>
            <a:fillRect/>
          </a:stretch>
        </p:blipFill>
        <p:spPr bwMode="auto">
          <a:xfrm>
            <a:off x="609600" y="4800600"/>
            <a:ext cx="1981200" cy="2664816"/>
          </a:xfrm>
          <a:prstGeom prst="rect">
            <a:avLst/>
          </a:prstGeom>
          <a:noFill/>
          <a:ln w="9525">
            <a:noFill/>
            <a:miter lim="800000"/>
            <a:headEnd/>
            <a:tailEnd/>
          </a:ln>
          <a:effectLst>
            <a:softEdge rad="127000"/>
          </a:effectLst>
        </p:spPr>
      </p:pic>
      <p:pic>
        <p:nvPicPr>
          <p:cNvPr id="15" name="Picture 10" descr="SAM_2357"/>
          <p:cNvPicPr>
            <a:picLocks noChangeAspect="1" noChangeArrowheads="1"/>
          </p:cNvPicPr>
          <p:nvPr/>
        </p:nvPicPr>
        <p:blipFill>
          <a:blip r:embed="rId6"/>
          <a:srcRect/>
          <a:stretch>
            <a:fillRect/>
          </a:stretch>
        </p:blipFill>
        <p:spPr bwMode="auto">
          <a:xfrm>
            <a:off x="2362200" y="5029200"/>
            <a:ext cx="2879622" cy="1803401"/>
          </a:xfrm>
          <a:prstGeom prst="rect">
            <a:avLst/>
          </a:prstGeom>
          <a:noFill/>
          <a:ln w="9525">
            <a:noFill/>
            <a:miter lim="800000"/>
            <a:headEnd/>
            <a:tailEnd/>
          </a:ln>
          <a:effectLst>
            <a:softEdge rad="127000"/>
          </a:effectLst>
        </p:spPr>
      </p:pic>
      <p:pic>
        <p:nvPicPr>
          <p:cNvPr id="16" name="Picture 9" descr="SAM_2359"/>
          <p:cNvPicPr>
            <a:picLocks noChangeAspect="1" noChangeArrowheads="1"/>
          </p:cNvPicPr>
          <p:nvPr/>
        </p:nvPicPr>
        <p:blipFill>
          <a:blip r:embed="rId7"/>
          <a:srcRect/>
          <a:stretch>
            <a:fillRect/>
          </a:stretch>
        </p:blipFill>
        <p:spPr bwMode="auto">
          <a:xfrm>
            <a:off x="2514600" y="6477000"/>
            <a:ext cx="2895600" cy="2175278"/>
          </a:xfrm>
          <a:prstGeom prst="rect">
            <a:avLst/>
          </a:prstGeom>
          <a:noFill/>
          <a:ln w="9525">
            <a:noFill/>
            <a:miter lim="800000"/>
            <a:headEnd/>
            <a:tailEnd/>
          </a:ln>
          <a:effectLst>
            <a:softEdge rad="127000"/>
          </a:effectLst>
        </p:spPr>
      </p:pic>
      <p:pic>
        <p:nvPicPr>
          <p:cNvPr id="17" name="Рисунок 16" descr="F:\Новая папка\100PHOTO\SAM_2365.JPG"/>
          <p:cNvPicPr>
            <a:picLocks noChangeAspect="1" noChangeArrowheads="1"/>
          </p:cNvPicPr>
          <p:nvPr/>
        </p:nvPicPr>
        <p:blipFill>
          <a:blip r:embed="rId8"/>
          <a:srcRect/>
          <a:stretch>
            <a:fillRect/>
          </a:stretch>
        </p:blipFill>
        <p:spPr bwMode="auto">
          <a:xfrm>
            <a:off x="1066800" y="6629400"/>
            <a:ext cx="1582739" cy="2109622"/>
          </a:xfrm>
          <a:prstGeom prst="rect">
            <a:avLst/>
          </a:prstGeom>
          <a:noFill/>
          <a:ln w="9525">
            <a:noFill/>
            <a:miter lim="800000"/>
            <a:headEnd/>
            <a:tailEnd/>
          </a:ln>
          <a:effectLst>
            <a:softEdge rad="127000"/>
          </a:effectLst>
        </p:spPr>
      </p:pic>
      <p:pic>
        <p:nvPicPr>
          <p:cNvPr id="18" name="Рисунок 15" descr="F:\Новая папка\100PHOTO\SAM_2368.JPG"/>
          <p:cNvPicPr>
            <a:picLocks noChangeAspect="1" noChangeArrowheads="1"/>
          </p:cNvPicPr>
          <p:nvPr/>
        </p:nvPicPr>
        <p:blipFill>
          <a:blip r:embed="rId9"/>
          <a:srcRect/>
          <a:stretch>
            <a:fillRect/>
          </a:stretch>
        </p:blipFill>
        <p:spPr bwMode="auto">
          <a:xfrm>
            <a:off x="4800600" y="4876800"/>
            <a:ext cx="1676400" cy="1828800"/>
          </a:xfrm>
          <a:prstGeom prst="rect">
            <a:avLst/>
          </a:prstGeom>
          <a:noFill/>
          <a:ln w="9525">
            <a:noFill/>
            <a:miter lim="800000"/>
            <a:headEnd/>
            <a:tailEnd/>
          </a:ln>
          <a:effectLst>
            <a:softEdge rad="127000"/>
          </a:effectLst>
        </p:spPr>
      </p:pic>
      <p:sp>
        <p:nvSpPr>
          <p:cNvPr id="19" name="Прямокутник 18"/>
          <p:cNvSpPr/>
          <p:nvPr/>
        </p:nvSpPr>
        <p:spPr>
          <a:xfrm>
            <a:off x="1066800" y="3733800"/>
            <a:ext cx="4607751" cy="1090210"/>
          </a:xfrm>
          <a:prstGeom prst="rect">
            <a:avLst/>
          </a:prstGeom>
        </p:spPr>
        <p:txBody>
          <a:bodyPr wrap="square" lIns="104306" tIns="52153" rIns="104306" bIns="52153">
            <a:spAutoFit/>
          </a:bodyPr>
          <a:lstStyle/>
          <a:p>
            <a:pPr algn="ctr">
              <a:defRPr/>
            </a:pPr>
            <a:r>
              <a:rPr lang="uk-UA" sz="1600" b="1" dirty="0">
                <a:solidFill>
                  <a:srgbClr val="00518E"/>
                </a:solidFill>
                <a:latin typeface="Comic Sans MS" pitchFamily="66" charset="0"/>
              </a:rPr>
              <a:t>Акція </a:t>
            </a:r>
            <a:endParaRPr lang="uk-UA" sz="1600" b="1" dirty="0" smtClean="0">
              <a:solidFill>
                <a:srgbClr val="00518E"/>
              </a:solidFill>
              <a:latin typeface="Comic Sans MS" pitchFamily="66" charset="0"/>
            </a:endParaRPr>
          </a:p>
          <a:p>
            <a:pPr algn="ctr">
              <a:defRPr/>
            </a:pPr>
            <a:r>
              <a:rPr lang="uk-UA" sz="1600" b="1" dirty="0" smtClean="0">
                <a:solidFill>
                  <a:srgbClr val="00518E"/>
                </a:solidFill>
                <a:latin typeface="Comic Sans MS" pitchFamily="66" charset="0"/>
              </a:rPr>
              <a:t>“ </a:t>
            </a:r>
            <a:r>
              <a:rPr lang="uk-UA" sz="1600" b="1" dirty="0">
                <a:solidFill>
                  <a:srgbClr val="00518E"/>
                </a:solidFill>
                <a:latin typeface="Comic Sans MS" pitchFamily="66" charset="0"/>
              </a:rPr>
              <a:t>Збережемо ялинку в Новий рік!”</a:t>
            </a:r>
          </a:p>
          <a:p>
            <a:pPr algn="ctr">
              <a:defRPr/>
            </a:pPr>
            <a:r>
              <a:rPr lang="uk-UA" sz="1600" b="1" dirty="0">
                <a:solidFill>
                  <a:srgbClr val="00518E"/>
                </a:solidFill>
                <a:latin typeface="Comic Sans MS" pitchFamily="66" charset="0"/>
              </a:rPr>
              <a:t>Ялинку і всі прикраси було виготовлено</a:t>
            </a:r>
          </a:p>
          <a:p>
            <a:pPr algn="ctr">
              <a:defRPr/>
            </a:pPr>
            <a:r>
              <a:rPr lang="uk-UA" sz="1600" b="1" dirty="0">
                <a:solidFill>
                  <a:srgbClr val="00518E"/>
                </a:solidFill>
                <a:latin typeface="Comic Sans MS" pitchFamily="66" charset="0"/>
              </a:rPr>
              <a:t> своїми руками з неприродного матеріалу</a:t>
            </a:r>
            <a:endParaRPr lang="ru-RU" sz="1600" b="1" dirty="0">
              <a:solidFill>
                <a:srgbClr val="00518E"/>
              </a:solidFill>
              <a:latin typeface="Comic Sans MS" pitchFamily="66"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4400" y="476222"/>
            <a:ext cx="4498567" cy="597767"/>
          </a:xfrm>
          <a:prstGeom prst="rect">
            <a:avLst/>
          </a:prstGeom>
          <a:noFill/>
        </p:spPr>
        <p:txBody>
          <a:bodyPr wrap="square" lIns="104306" tIns="52153" rIns="104306" bIns="52153">
            <a:spAutoFit/>
          </a:bodyPr>
          <a:lstStyle/>
          <a:p>
            <a:pPr algn="ctr">
              <a:defRPr/>
            </a:pPr>
            <a:r>
              <a:rPr lang="uk-UA" sz="3200" b="1" dirty="0">
                <a:solidFill>
                  <a:schemeClr val="accent2">
                    <a:lumMod val="75000"/>
                  </a:schemeClr>
                </a:solidFill>
                <a:latin typeface="Comic Sans MS" pitchFamily="66" charset="0"/>
              </a:rPr>
              <a:t>   </a:t>
            </a:r>
            <a:r>
              <a:rPr lang="uk-UA" sz="2000" b="1" dirty="0">
                <a:solidFill>
                  <a:srgbClr val="00518E"/>
                </a:solidFill>
                <a:latin typeface="Comic Sans MS" pitchFamily="66" charset="0"/>
              </a:rPr>
              <a:t>Екологічні акції</a:t>
            </a:r>
            <a:endParaRPr lang="ru-RU" sz="2000" b="1" dirty="0">
              <a:solidFill>
                <a:srgbClr val="00518E"/>
              </a:solidFill>
              <a:latin typeface="Comic Sans MS" pitchFamily="66" charset="0"/>
            </a:endParaRPr>
          </a:p>
        </p:txBody>
      </p:sp>
      <p:pic>
        <p:nvPicPr>
          <p:cNvPr id="15364" name="Picture 2"/>
          <p:cNvPicPr>
            <a:picLocks noChangeAspect="1" noChangeArrowheads="1"/>
          </p:cNvPicPr>
          <p:nvPr/>
        </p:nvPicPr>
        <p:blipFill>
          <a:blip r:embed="rId2"/>
          <a:srcRect/>
          <a:stretch>
            <a:fillRect/>
          </a:stretch>
        </p:blipFill>
        <p:spPr bwMode="auto">
          <a:xfrm>
            <a:off x="457200" y="838200"/>
            <a:ext cx="2265417" cy="2133600"/>
          </a:xfrm>
          <a:prstGeom prst="rect">
            <a:avLst/>
          </a:prstGeom>
          <a:noFill/>
          <a:ln w="9525">
            <a:noFill/>
            <a:miter lim="800000"/>
            <a:headEnd/>
            <a:tailEnd/>
          </a:ln>
          <a:effectLst>
            <a:softEdge rad="317500"/>
          </a:effectLst>
        </p:spPr>
      </p:pic>
      <p:sp>
        <p:nvSpPr>
          <p:cNvPr id="5" name="TextBox 4"/>
          <p:cNvSpPr txBox="1"/>
          <p:nvPr/>
        </p:nvSpPr>
        <p:spPr>
          <a:xfrm>
            <a:off x="2667000" y="914400"/>
            <a:ext cx="2895600" cy="1336431"/>
          </a:xfrm>
          <a:prstGeom prst="rect">
            <a:avLst/>
          </a:prstGeom>
          <a:noFill/>
        </p:spPr>
        <p:txBody>
          <a:bodyPr lIns="104306" tIns="52153" rIns="104306" bIns="52153">
            <a:spAutoFit/>
          </a:bodyPr>
          <a:lstStyle/>
          <a:p>
            <a:pPr algn="ctr">
              <a:defRPr/>
            </a:pPr>
            <a:r>
              <a:rPr lang="uk-UA" sz="1600" dirty="0">
                <a:solidFill>
                  <a:srgbClr val="00518E"/>
                </a:solidFill>
                <a:latin typeface="Comic Sans MS" pitchFamily="66" charset="0"/>
              </a:rPr>
              <a:t>Під час акції  </a:t>
            </a:r>
          </a:p>
          <a:p>
            <a:pPr algn="ctr">
              <a:defRPr/>
            </a:pPr>
            <a:r>
              <a:rPr lang="uk-UA" sz="1600" b="1" dirty="0">
                <a:solidFill>
                  <a:srgbClr val="00518E"/>
                </a:solidFill>
                <a:latin typeface="Comic Sans MS" pitchFamily="66" charset="0"/>
              </a:rPr>
              <a:t>“ Кришечко, здавайся!”</a:t>
            </a:r>
          </a:p>
          <a:p>
            <a:pPr algn="ctr">
              <a:defRPr/>
            </a:pPr>
            <a:r>
              <a:rPr lang="uk-UA" sz="1600" dirty="0">
                <a:solidFill>
                  <a:srgbClr val="00518E"/>
                </a:solidFill>
                <a:latin typeface="Comic Sans MS" pitchFamily="66" charset="0"/>
              </a:rPr>
              <a:t>зібрано більше ніж 15000 пластикових кришечок,  які передані на переробку</a:t>
            </a:r>
            <a:endParaRPr lang="ru-RU" sz="1600" dirty="0">
              <a:solidFill>
                <a:srgbClr val="00518E"/>
              </a:solidFill>
              <a:latin typeface="Comic Sans MS" pitchFamily="66" charset="0"/>
            </a:endParaRPr>
          </a:p>
        </p:txBody>
      </p:sp>
      <p:pic>
        <p:nvPicPr>
          <p:cNvPr id="15366" name="Picture 5" descr="C:\Documents and Settings\Владелец\Рабочий стол\detsad-242509-1479230713.jpg"/>
          <p:cNvPicPr>
            <a:picLocks noChangeAspect="1" noChangeArrowheads="1"/>
          </p:cNvPicPr>
          <p:nvPr/>
        </p:nvPicPr>
        <p:blipFill>
          <a:blip r:embed="rId3" cstate="print"/>
          <a:srcRect/>
          <a:stretch>
            <a:fillRect/>
          </a:stretch>
        </p:blipFill>
        <p:spPr bwMode="auto">
          <a:xfrm>
            <a:off x="3581400" y="2362200"/>
            <a:ext cx="2250297" cy="1329210"/>
          </a:xfrm>
          <a:prstGeom prst="rect">
            <a:avLst/>
          </a:prstGeom>
          <a:noFill/>
          <a:ln w="9525">
            <a:noFill/>
            <a:miter lim="800000"/>
            <a:headEnd/>
            <a:tailEnd/>
          </a:ln>
          <a:effectLst>
            <a:softEdge rad="127000"/>
          </a:effectLst>
        </p:spPr>
      </p:pic>
      <p:sp>
        <p:nvSpPr>
          <p:cNvPr id="9" name="Прямокутник 8"/>
          <p:cNvSpPr/>
          <p:nvPr/>
        </p:nvSpPr>
        <p:spPr>
          <a:xfrm>
            <a:off x="609600" y="2819400"/>
            <a:ext cx="2743200" cy="2075095"/>
          </a:xfrm>
          <a:prstGeom prst="rect">
            <a:avLst/>
          </a:prstGeom>
        </p:spPr>
        <p:txBody>
          <a:bodyPr lIns="104306" tIns="52153" rIns="104306" bIns="52153">
            <a:spAutoFit/>
          </a:bodyPr>
          <a:lstStyle/>
          <a:p>
            <a:pPr algn="ctr">
              <a:defRPr/>
            </a:pPr>
            <a:r>
              <a:rPr lang="ru-RU" sz="1600" b="1" dirty="0" smtClean="0">
                <a:solidFill>
                  <a:srgbClr val="00518E"/>
                </a:solidFill>
                <a:latin typeface="Comic Sans MS" pitchFamily="66" charset="0"/>
              </a:rPr>
              <a:t>«</a:t>
            </a:r>
            <a:r>
              <a:rPr lang="ru-RU" sz="1600" b="1" dirty="0" err="1">
                <a:solidFill>
                  <a:srgbClr val="00518E"/>
                </a:solidFill>
                <a:latin typeface="Comic Sans MS" pitchFamily="66" charset="0"/>
              </a:rPr>
              <a:t>Батарейко</a:t>
            </a:r>
            <a:r>
              <a:rPr lang="ru-RU" sz="1600" b="1" dirty="0">
                <a:solidFill>
                  <a:srgbClr val="00518E"/>
                </a:solidFill>
                <a:latin typeface="Comic Sans MS" pitchFamily="66" charset="0"/>
              </a:rPr>
              <a:t>, не </a:t>
            </a:r>
            <a:r>
              <a:rPr lang="ru-RU" sz="1600" b="1" dirty="0" err="1">
                <a:solidFill>
                  <a:srgbClr val="00518E"/>
                </a:solidFill>
                <a:latin typeface="Comic Sans MS" pitchFamily="66" charset="0"/>
              </a:rPr>
              <a:t>втечеш</a:t>
            </a:r>
            <a:r>
              <a:rPr lang="ru-RU" sz="1600" b="1" dirty="0">
                <a:solidFill>
                  <a:srgbClr val="00518E"/>
                </a:solidFill>
                <a:latin typeface="Comic Sans MS" pitchFamily="66" charset="0"/>
              </a:rPr>
              <a:t>!»</a:t>
            </a:r>
          </a:p>
          <a:p>
            <a:pPr algn="ctr">
              <a:defRPr/>
            </a:pPr>
            <a:r>
              <a:rPr lang="ru-RU" sz="1600" dirty="0" err="1">
                <a:solidFill>
                  <a:srgbClr val="00518E"/>
                </a:solidFill>
                <a:latin typeface="Comic Sans MS" pitchFamily="66" charset="0"/>
              </a:rPr>
              <a:t>міг</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кожен</a:t>
            </a:r>
            <a:r>
              <a:rPr lang="ru-RU" sz="1600" dirty="0">
                <a:solidFill>
                  <a:srgbClr val="00518E"/>
                </a:solidFill>
                <a:latin typeface="Comic Sans MS" pitchFamily="66" charset="0"/>
              </a:rPr>
              <a:t>, у кого </a:t>
            </a:r>
            <a:r>
              <a:rPr lang="ru-RU" sz="1600" dirty="0" err="1">
                <a:solidFill>
                  <a:srgbClr val="00518E"/>
                </a:solidFill>
                <a:latin typeface="Comic Sans MS" pitchFamily="66" charset="0"/>
              </a:rPr>
              <a:t>є</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старі</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використані</a:t>
            </a:r>
            <a:r>
              <a:rPr lang="ru-RU" sz="1600" dirty="0">
                <a:solidFill>
                  <a:srgbClr val="00518E"/>
                </a:solidFill>
                <a:latin typeface="Comic Sans MS" pitchFamily="66" charset="0"/>
              </a:rPr>
              <a:t> батарейки, </a:t>
            </a:r>
            <a:r>
              <a:rPr lang="ru-RU" sz="1600" dirty="0" err="1">
                <a:solidFill>
                  <a:srgbClr val="00518E"/>
                </a:solidFill>
                <a:latin typeface="Comic Sans MS" pitchFamily="66" charset="0"/>
              </a:rPr>
              <a:t>поклавши</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їх</a:t>
            </a:r>
            <a:r>
              <a:rPr lang="ru-RU" sz="1600" dirty="0">
                <a:solidFill>
                  <a:srgbClr val="00518E"/>
                </a:solidFill>
                <a:latin typeface="Comic Sans MS" pitchFamily="66" charset="0"/>
              </a:rPr>
              <a:t> у контейнер. </a:t>
            </a:r>
            <a:r>
              <a:rPr lang="ru-RU" sz="1600" dirty="0" err="1">
                <a:solidFill>
                  <a:srgbClr val="00518E"/>
                </a:solidFill>
                <a:latin typeface="Comic Sans MS" pitchFamily="66" charset="0"/>
              </a:rPr>
              <a:t>Всі</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зібрані</a:t>
            </a:r>
            <a:r>
              <a:rPr lang="ru-RU" sz="1600" dirty="0">
                <a:solidFill>
                  <a:srgbClr val="00518E"/>
                </a:solidFill>
                <a:latin typeface="Comic Sans MS" pitchFamily="66" charset="0"/>
              </a:rPr>
              <a:t> батарейки </a:t>
            </a:r>
            <a:r>
              <a:rPr lang="ru-RU" sz="1600" dirty="0" err="1" smtClean="0">
                <a:solidFill>
                  <a:srgbClr val="00518E"/>
                </a:solidFill>
                <a:latin typeface="Comic Sans MS" pitchFamily="66" charset="0"/>
              </a:rPr>
              <a:t>відвезено</a:t>
            </a:r>
            <a:r>
              <a:rPr lang="ru-RU" sz="1600" dirty="0" smtClean="0">
                <a:solidFill>
                  <a:srgbClr val="00518E"/>
                </a:solidFill>
                <a:latin typeface="Comic Sans MS" pitchFamily="66" charset="0"/>
              </a:rPr>
              <a:t> в </a:t>
            </a:r>
            <a:r>
              <a:rPr lang="ru-RU" sz="1600" dirty="0">
                <a:solidFill>
                  <a:srgbClr val="00518E"/>
                </a:solidFill>
                <a:latin typeface="Comic Sans MS" pitchFamily="66" charset="0"/>
              </a:rPr>
              <a:t>ЕКБЦ </a:t>
            </a:r>
            <a:r>
              <a:rPr lang="ru-RU" sz="1600" dirty="0" err="1">
                <a:solidFill>
                  <a:srgbClr val="00518E"/>
                </a:solidFill>
                <a:latin typeface="Comic Sans MS" pitchFamily="66" charset="0"/>
              </a:rPr>
              <a:t>і</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організовано</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здано</a:t>
            </a:r>
            <a:r>
              <a:rPr lang="ru-RU" sz="1600" dirty="0">
                <a:solidFill>
                  <a:srgbClr val="00518E"/>
                </a:solidFill>
                <a:latin typeface="Comic Sans MS" pitchFamily="66" charset="0"/>
              </a:rPr>
              <a:t> на </a:t>
            </a:r>
            <a:r>
              <a:rPr lang="ru-RU" sz="1600" dirty="0" err="1" smtClean="0">
                <a:solidFill>
                  <a:srgbClr val="00518E"/>
                </a:solidFill>
                <a:latin typeface="Comic Sans MS" pitchFamily="66" charset="0"/>
              </a:rPr>
              <a:t>утилізацію</a:t>
            </a:r>
            <a:endParaRPr lang="ru-RU" sz="1600" dirty="0">
              <a:solidFill>
                <a:srgbClr val="00518E"/>
              </a:solidFill>
              <a:latin typeface="Comic Sans MS" pitchFamily="66" charset="0"/>
            </a:endParaRPr>
          </a:p>
        </p:txBody>
      </p:sp>
      <p:pic>
        <p:nvPicPr>
          <p:cNvPr id="15368" name="Picture 8"/>
          <p:cNvPicPr>
            <a:picLocks noChangeAspect="1" noChangeArrowheads="1"/>
          </p:cNvPicPr>
          <p:nvPr/>
        </p:nvPicPr>
        <p:blipFill>
          <a:blip r:embed="rId4"/>
          <a:srcRect/>
          <a:stretch>
            <a:fillRect/>
          </a:stretch>
        </p:blipFill>
        <p:spPr bwMode="auto">
          <a:xfrm>
            <a:off x="304800" y="5029200"/>
            <a:ext cx="3276600" cy="2829784"/>
          </a:xfrm>
          <a:prstGeom prst="rect">
            <a:avLst/>
          </a:prstGeom>
          <a:noFill/>
          <a:ln w="9525">
            <a:noFill/>
            <a:miter lim="800000"/>
            <a:headEnd/>
            <a:tailEnd/>
          </a:ln>
          <a:effectLst>
            <a:softEdge rad="127000"/>
          </a:effectLst>
        </p:spPr>
      </p:pic>
      <p:pic>
        <p:nvPicPr>
          <p:cNvPr id="15369" name="Picture 11"/>
          <p:cNvPicPr>
            <a:picLocks noChangeAspect="1" noChangeArrowheads="1"/>
          </p:cNvPicPr>
          <p:nvPr/>
        </p:nvPicPr>
        <p:blipFill>
          <a:blip r:embed="rId5"/>
          <a:srcRect/>
          <a:stretch>
            <a:fillRect/>
          </a:stretch>
        </p:blipFill>
        <p:spPr bwMode="auto">
          <a:xfrm>
            <a:off x="3505200" y="3733800"/>
            <a:ext cx="2903505" cy="4010004"/>
          </a:xfrm>
          <a:prstGeom prst="rect">
            <a:avLst/>
          </a:prstGeom>
          <a:noFill/>
          <a:ln w="9525">
            <a:noFill/>
            <a:miter lim="800000"/>
            <a:headEnd/>
            <a:tailEnd/>
          </a:ln>
          <a:effectLst>
            <a:softEdge rad="127000"/>
          </a:effectLst>
        </p:spPr>
      </p:pic>
      <p:sp>
        <p:nvSpPr>
          <p:cNvPr id="14" name="TextBox 13"/>
          <p:cNvSpPr txBox="1"/>
          <p:nvPr/>
        </p:nvSpPr>
        <p:spPr>
          <a:xfrm>
            <a:off x="609600" y="7848600"/>
            <a:ext cx="5941239" cy="843988"/>
          </a:xfrm>
          <a:prstGeom prst="rect">
            <a:avLst/>
          </a:prstGeom>
          <a:noFill/>
        </p:spPr>
        <p:txBody>
          <a:bodyPr wrap="square" lIns="104306" tIns="52153" rIns="104306" bIns="52153">
            <a:spAutoFit/>
          </a:bodyPr>
          <a:lstStyle/>
          <a:p>
            <a:pPr algn="ctr">
              <a:defRPr/>
            </a:pPr>
            <a:r>
              <a:rPr lang="uk-UA" sz="1600" b="1" dirty="0">
                <a:solidFill>
                  <a:srgbClr val="004070"/>
                </a:solidFill>
                <a:latin typeface="Comic Sans MS" pitchFamily="66" charset="0"/>
              </a:rPr>
              <a:t>Акція  </a:t>
            </a:r>
            <a:r>
              <a:rPr lang="uk-UA" sz="1600" b="1" dirty="0" err="1">
                <a:solidFill>
                  <a:srgbClr val="004070"/>
                </a:solidFill>
                <a:latin typeface="Comic Sans MS" pitchFamily="66" charset="0"/>
              </a:rPr>
              <a:t>“Посади</a:t>
            </a:r>
            <a:r>
              <a:rPr lang="uk-UA" sz="1600" b="1" dirty="0">
                <a:solidFill>
                  <a:srgbClr val="004070"/>
                </a:solidFill>
                <a:latin typeface="Comic Sans MS" pitchFamily="66" charset="0"/>
              </a:rPr>
              <a:t> </a:t>
            </a:r>
            <a:r>
              <a:rPr lang="uk-UA" sz="1600" b="1" dirty="0" err="1">
                <a:solidFill>
                  <a:srgbClr val="004070"/>
                </a:solidFill>
                <a:latin typeface="Comic Sans MS" pitchFamily="66" charset="0"/>
              </a:rPr>
              <a:t>дерево”</a:t>
            </a:r>
            <a:endParaRPr lang="ru-RU" sz="1600" b="1" dirty="0">
              <a:solidFill>
                <a:srgbClr val="004070"/>
              </a:solidFill>
              <a:latin typeface="Comic Sans MS" pitchFamily="66" charset="0"/>
            </a:endParaRPr>
          </a:p>
          <a:p>
            <a:pPr algn="ctr">
              <a:defRPr/>
            </a:pPr>
            <a:r>
              <a:rPr lang="uk-UA" sz="1600" dirty="0">
                <a:solidFill>
                  <a:srgbClr val="004070"/>
                </a:solidFill>
                <a:latin typeface="Comic Sans MS" pitchFamily="66" charset="0"/>
              </a:rPr>
              <a:t>Учнями школи посаджено 13 берізок на території школи. Кожен клас опікується своїм </a:t>
            </a:r>
            <a:r>
              <a:rPr lang="uk-UA" sz="1600" dirty="0" smtClean="0">
                <a:solidFill>
                  <a:srgbClr val="004070"/>
                </a:solidFill>
                <a:latin typeface="Comic Sans MS" pitchFamily="66" charset="0"/>
              </a:rPr>
              <a:t>деревом</a:t>
            </a:r>
            <a:endParaRPr lang="ru-RU" sz="1600" dirty="0">
              <a:solidFill>
                <a:srgbClr val="004070"/>
              </a:solidFill>
              <a:latin typeface="Comic Sans MS" pitchFamily="66"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AutoShape 4" descr="https://pp.userapi.com/c836330/v836330374/3b0cd/oDV4zxXE3d0.jpg"/>
          <p:cNvSpPr>
            <a:spLocks noChangeAspect="1" noChangeArrowheads="1"/>
          </p:cNvSpPr>
          <p:nvPr/>
        </p:nvSpPr>
        <p:spPr bwMode="auto">
          <a:xfrm>
            <a:off x="155576" y="-136525"/>
            <a:ext cx="298450" cy="298451"/>
          </a:xfrm>
          <a:prstGeom prst="rect">
            <a:avLst/>
          </a:prstGeom>
          <a:noFill/>
          <a:ln w="9525">
            <a:noFill/>
            <a:miter lim="800000"/>
            <a:headEnd/>
            <a:tailEnd/>
          </a:ln>
        </p:spPr>
        <p:txBody>
          <a:bodyPr lIns="104306" tIns="52153" rIns="104306" bIns="52153"/>
          <a:lstStyle/>
          <a:p>
            <a:endParaRPr lang="ru-RU"/>
          </a:p>
        </p:txBody>
      </p:sp>
      <p:pic>
        <p:nvPicPr>
          <p:cNvPr id="16389" name="Picture 6"/>
          <p:cNvPicPr>
            <a:picLocks noChangeAspect="1" noChangeArrowheads="1"/>
          </p:cNvPicPr>
          <p:nvPr/>
        </p:nvPicPr>
        <p:blipFill>
          <a:blip r:embed="rId2"/>
          <a:srcRect/>
          <a:stretch>
            <a:fillRect/>
          </a:stretch>
        </p:blipFill>
        <p:spPr bwMode="auto">
          <a:xfrm>
            <a:off x="3048000" y="5181600"/>
            <a:ext cx="3536857" cy="3410007"/>
          </a:xfrm>
          <a:prstGeom prst="rect">
            <a:avLst/>
          </a:prstGeom>
          <a:noFill/>
          <a:ln w="9525">
            <a:noFill/>
            <a:miter lim="800000"/>
            <a:headEnd/>
            <a:tailEnd/>
          </a:ln>
          <a:effectLst>
            <a:softEdge rad="127000"/>
          </a:effectLst>
        </p:spPr>
      </p:pic>
      <p:sp>
        <p:nvSpPr>
          <p:cNvPr id="8" name="TextBox 7"/>
          <p:cNvSpPr txBox="1"/>
          <p:nvPr/>
        </p:nvSpPr>
        <p:spPr>
          <a:xfrm>
            <a:off x="685800" y="0"/>
            <a:ext cx="5250693" cy="1444153"/>
          </a:xfrm>
          <a:prstGeom prst="rect">
            <a:avLst/>
          </a:prstGeom>
          <a:noFill/>
        </p:spPr>
        <p:txBody>
          <a:bodyPr wrap="square" lIns="104306" tIns="52153" rIns="104306" bIns="52153">
            <a:spAutoFit/>
          </a:bodyPr>
          <a:lstStyle/>
          <a:p>
            <a:pPr algn="ctr">
              <a:defRPr/>
            </a:pPr>
            <a:endParaRPr lang="uk-UA" sz="2300" b="1" dirty="0">
              <a:solidFill>
                <a:schemeClr val="accent2">
                  <a:lumMod val="75000"/>
                </a:schemeClr>
              </a:solidFill>
              <a:latin typeface="Comic Sans MS" pitchFamily="66" charset="0"/>
            </a:endParaRPr>
          </a:p>
          <a:p>
            <a:pPr algn="ctr">
              <a:defRPr/>
            </a:pPr>
            <a:r>
              <a:rPr lang="uk-UA" sz="3200" b="1" dirty="0" smtClean="0">
                <a:solidFill>
                  <a:srgbClr val="00518E"/>
                </a:solidFill>
                <a:latin typeface="Comic Sans MS" pitchFamily="66" charset="0"/>
              </a:rPr>
              <a:t>  Акція </a:t>
            </a:r>
          </a:p>
          <a:p>
            <a:pPr algn="ctr">
              <a:defRPr/>
            </a:pPr>
            <a:r>
              <a:rPr lang="uk-UA" sz="3200" b="1" dirty="0">
                <a:solidFill>
                  <a:srgbClr val="00518E"/>
                </a:solidFill>
                <a:latin typeface="Comic Sans MS" pitchFamily="66" charset="0"/>
              </a:rPr>
              <a:t> </a:t>
            </a:r>
            <a:r>
              <a:rPr lang="uk-UA" sz="3200" b="1" dirty="0" smtClean="0">
                <a:solidFill>
                  <a:srgbClr val="00518E"/>
                </a:solidFill>
                <a:latin typeface="Comic Sans MS" pitchFamily="66" charset="0"/>
              </a:rPr>
              <a:t>   </a:t>
            </a:r>
            <a:r>
              <a:rPr lang="uk-UA" sz="3200" b="1" dirty="0" err="1" smtClean="0">
                <a:solidFill>
                  <a:srgbClr val="00518E"/>
                </a:solidFill>
                <a:latin typeface="Comic Sans MS" pitchFamily="66" charset="0"/>
              </a:rPr>
              <a:t>“</a:t>
            </a:r>
            <a:r>
              <a:rPr lang="uk-UA" sz="3200" b="1" dirty="0" err="1">
                <a:solidFill>
                  <a:srgbClr val="00518E"/>
                </a:solidFill>
                <a:latin typeface="Comic Sans MS" pitchFamily="66" charset="0"/>
              </a:rPr>
              <a:t>Зелена</a:t>
            </a:r>
            <a:r>
              <a:rPr lang="uk-UA" sz="3200" b="1" dirty="0">
                <a:solidFill>
                  <a:srgbClr val="00518E"/>
                </a:solidFill>
                <a:latin typeface="Comic Sans MS" pitchFamily="66" charset="0"/>
              </a:rPr>
              <a:t> </a:t>
            </a:r>
            <a:r>
              <a:rPr lang="uk-UA" sz="3200" b="1" dirty="0" err="1" smtClean="0">
                <a:solidFill>
                  <a:srgbClr val="00518E"/>
                </a:solidFill>
                <a:latin typeface="Comic Sans MS" pitchFamily="66" charset="0"/>
              </a:rPr>
              <a:t>весна”</a:t>
            </a:r>
            <a:endParaRPr lang="ru-RU" sz="3200" b="1" dirty="0">
              <a:solidFill>
                <a:srgbClr val="00518E"/>
              </a:solidFill>
              <a:latin typeface="Comic Sans MS" pitchFamily="66" charset="0"/>
            </a:endParaRPr>
          </a:p>
        </p:txBody>
      </p:sp>
      <p:pic>
        <p:nvPicPr>
          <p:cNvPr id="1026" name="Picture 2" descr="C:\Documents and Settings\Владелец\Мои документы\4m_Yf1HhOoU.jpg"/>
          <p:cNvPicPr>
            <a:picLocks noChangeAspect="1" noChangeArrowheads="1"/>
          </p:cNvPicPr>
          <p:nvPr/>
        </p:nvPicPr>
        <p:blipFill>
          <a:blip r:embed="rId3"/>
          <a:srcRect/>
          <a:stretch>
            <a:fillRect/>
          </a:stretch>
        </p:blipFill>
        <p:spPr bwMode="auto">
          <a:xfrm>
            <a:off x="457200" y="5181600"/>
            <a:ext cx="2743200" cy="3368866"/>
          </a:xfrm>
          <a:prstGeom prst="rect">
            <a:avLst/>
          </a:prstGeom>
          <a:noFill/>
          <a:effectLst>
            <a:softEdge rad="127000"/>
          </a:effectLst>
        </p:spPr>
      </p:pic>
      <p:pic>
        <p:nvPicPr>
          <p:cNvPr id="16388" name="Picture 5"/>
          <p:cNvPicPr>
            <a:picLocks noChangeAspect="1" noChangeArrowheads="1"/>
          </p:cNvPicPr>
          <p:nvPr/>
        </p:nvPicPr>
        <p:blipFill>
          <a:blip r:embed="rId4"/>
          <a:srcRect/>
          <a:stretch>
            <a:fillRect/>
          </a:stretch>
        </p:blipFill>
        <p:spPr bwMode="auto">
          <a:xfrm>
            <a:off x="533400" y="1371600"/>
            <a:ext cx="6019800" cy="3983211"/>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4"/>
          <p:cNvPicPr>
            <a:picLocks noChangeAspect="1" noChangeArrowheads="1"/>
          </p:cNvPicPr>
          <p:nvPr/>
        </p:nvPicPr>
        <p:blipFill>
          <a:blip r:embed="rId2"/>
          <a:srcRect/>
          <a:stretch>
            <a:fillRect/>
          </a:stretch>
        </p:blipFill>
        <p:spPr bwMode="auto">
          <a:xfrm>
            <a:off x="914400" y="3505200"/>
            <a:ext cx="4876800" cy="2711082"/>
          </a:xfrm>
          <a:prstGeom prst="rect">
            <a:avLst/>
          </a:prstGeom>
          <a:noFill/>
          <a:ln w="9525">
            <a:noFill/>
            <a:miter lim="800000"/>
            <a:headEnd/>
            <a:tailEnd/>
          </a:ln>
          <a:effectLst>
            <a:softEdge rad="127000"/>
          </a:effectLst>
        </p:spPr>
      </p:pic>
      <p:pic>
        <p:nvPicPr>
          <p:cNvPr id="3076" name="Picture 5"/>
          <p:cNvPicPr>
            <a:picLocks noChangeAspect="1" noChangeArrowheads="1"/>
          </p:cNvPicPr>
          <p:nvPr/>
        </p:nvPicPr>
        <p:blipFill>
          <a:blip r:embed="rId3"/>
          <a:srcRect/>
          <a:stretch>
            <a:fillRect/>
          </a:stretch>
        </p:blipFill>
        <p:spPr bwMode="auto">
          <a:xfrm>
            <a:off x="1066800" y="838200"/>
            <a:ext cx="4724400" cy="2724338"/>
          </a:xfrm>
          <a:prstGeom prst="rect">
            <a:avLst/>
          </a:prstGeom>
          <a:noFill/>
          <a:ln w="9525">
            <a:noFill/>
            <a:miter lim="800000"/>
            <a:headEnd/>
            <a:tailEnd/>
          </a:ln>
          <a:effectLst>
            <a:softEdge rad="127000"/>
          </a:effectLst>
        </p:spPr>
      </p:pic>
      <p:pic>
        <p:nvPicPr>
          <p:cNvPr id="3078" name="Рисунок 8" descr="C:\Documents and Settings\Владелец\Local Settings\Temporary Internet Files\Content.Word\20160901_085318.jpg"/>
          <p:cNvPicPr>
            <a:picLocks noChangeAspect="1" noChangeArrowheads="1"/>
          </p:cNvPicPr>
          <p:nvPr/>
        </p:nvPicPr>
        <p:blipFill>
          <a:blip r:embed="rId4"/>
          <a:srcRect/>
          <a:stretch>
            <a:fillRect/>
          </a:stretch>
        </p:blipFill>
        <p:spPr bwMode="auto">
          <a:xfrm>
            <a:off x="609600" y="6324600"/>
            <a:ext cx="5257800" cy="2467771"/>
          </a:xfrm>
          <a:prstGeom prst="rect">
            <a:avLst/>
          </a:prstGeom>
          <a:noFill/>
          <a:ln w="9525">
            <a:noFill/>
            <a:miter lim="800000"/>
            <a:headEnd/>
            <a:tailEnd/>
          </a:ln>
          <a:effectLst>
            <a:softEdge rad="127000"/>
          </a:effectLst>
        </p:spPr>
      </p:pic>
      <p:sp>
        <p:nvSpPr>
          <p:cNvPr id="3079" name="TextBox 9"/>
          <p:cNvSpPr txBox="1">
            <a:spLocks noChangeArrowheads="1"/>
          </p:cNvSpPr>
          <p:nvPr/>
        </p:nvSpPr>
        <p:spPr bwMode="auto">
          <a:xfrm>
            <a:off x="304800" y="0"/>
            <a:ext cx="5791200" cy="874766"/>
          </a:xfrm>
          <a:prstGeom prst="rect">
            <a:avLst/>
          </a:prstGeom>
          <a:noFill/>
          <a:ln w="9525">
            <a:noFill/>
            <a:miter lim="800000"/>
            <a:headEnd/>
            <a:tailEnd/>
          </a:ln>
        </p:spPr>
        <p:txBody>
          <a:bodyPr wrap="square" lIns="104306" tIns="52153" rIns="104306" bIns="52153">
            <a:spAutoFit/>
          </a:bodyPr>
          <a:lstStyle/>
          <a:p>
            <a:pPr algn="ctr"/>
            <a:r>
              <a:rPr lang="uk-UA" sz="5000" b="1" dirty="0" smtClean="0">
                <a:solidFill>
                  <a:srgbClr val="00518E"/>
                </a:solidFill>
                <a:latin typeface="Comic Sans MS" pitchFamily="66" charset="0"/>
              </a:rPr>
              <a:t>СВЯТА</a:t>
            </a:r>
            <a:endParaRPr lang="uk-UA" sz="5000" b="1" dirty="0">
              <a:solidFill>
                <a:srgbClr val="00518E"/>
              </a:solidFill>
              <a:latin typeface="Comic Sans MS" pitchFamily="66"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D:\настя\Портфолио 2017\Фото 2016-17\bxgyJ8wILOc.jpg"/>
          <p:cNvPicPr>
            <a:picLocks noChangeAspect="1" noChangeArrowheads="1"/>
          </p:cNvPicPr>
          <p:nvPr/>
        </p:nvPicPr>
        <p:blipFill>
          <a:blip r:embed="rId2"/>
          <a:srcRect/>
          <a:stretch>
            <a:fillRect/>
          </a:stretch>
        </p:blipFill>
        <p:spPr bwMode="auto">
          <a:xfrm>
            <a:off x="2971800" y="5562600"/>
            <a:ext cx="3886200" cy="3219450"/>
          </a:xfrm>
          <a:prstGeom prst="rect">
            <a:avLst/>
          </a:prstGeom>
          <a:ln>
            <a:noFill/>
          </a:ln>
          <a:effectLst>
            <a:softEdge rad="112500"/>
          </a:effectLst>
        </p:spPr>
      </p:pic>
      <p:pic>
        <p:nvPicPr>
          <p:cNvPr id="4099" name="Picture 5"/>
          <p:cNvPicPr>
            <a:picLocks noChangeAspect="1" noChangeArrowheads="1"/>
          </p:cNvPicPr>
          <p:nvPr/>
        </p:nvPicPr>
        <p:blipFill>
          <a:blip r:embed="rId3"/>
          <a:srcRect/>
          <a:stretch>
            <a:fillRect/>
          </a:stretch>
        </p:blipFill>
        <p:spPr bwMode="auto">
          <a:xfrm>
            <a:off x="457200" y="1524000"/>
            <a:ext cx="2895600" cy="3865245"/>
          </a:xfrm>
          <a:prstGeom prst="rect">
            <a:avLst/>
          </a:prstGeom>
          <a:ln>
            <a:noFill/>
          </a:ln>
          <a:effectLst>
            <a:softEdge rad="112500"/>
          </a:effectLst>
        </p:spPr>
      </p:pic>
      <p:pic>
        <p:nvPicPr>
          <p:cNvPr id="4100" name="Picture 6" descr="D:\настя\Портфолио 2017\Фото 2016-17\tivw08I4jYY.jpg"/>
          <p:cNvPicPr>
            <a:picLocks noChangeAspect="1" noChangeArrowheads="1"/>
          </p:cNvPicPr>
          <p:nvPr/>
        </p:nvPicPr>
        <p:blipFill>
          <a:blip r:embed="rId4"/>
          <a:srcRect/>
          <a:stretch>
            <a:fillRect/>
          </a:stretch>
        </p:blipFill>
        <p:spPr bwMode="auto">
          <a:xfrm>
            <a:off x="304800" y="4800600"/>
            <a:ext cx="3198458" cy="3867153"/>
          </a:xfrm>
          <a:prstGeom prst="rect">
            <a:avLst/>
          </a:prstGeom>
          <a:ln>
            <a:noFill/>
          </a:ln>
          <a:effectLst>
            <a:softEdge rad="112500"/>
          </a:effectLst>
        </p:spPr>
      </p:pic>
      <p:pic>
        <p:nvPicPr>
          <p:cNvPr id="4101" name="Picture 7" descr="D:\настя\Портфолио 2017\Фото 2016-17\pRDNIGN2j2Q.jpg"/>
          <p:cNvPicPr>
            <a:picLocks noChangeAspect="1" noChangeArrowheads="1"/>
          </p:cNvPicPr>
          <p:nvPr/>
        </p:nvPicPr>
        <p:blipFill>
          <a:blip r:embed="rId5"/>
          <a:srcRect/>
          <a:stretch>
            <a:fillRect/>
          </a:stretch>
        </p:blipFill>
        <p:spPr bwMode="auto">
          <a:xfrm>
            <a:off x="3200400" y="990600"/>
            <a:ext cx="3200400" cy="3356659"/>
          </a:xfrm>
          <a:prstGeom prst="rect">
            <a:avLst/>
          </a:prstGeom>
          <a:ln>
            <a:noFill/>
          </a:ln>
          <a:effectLst>
            <a:softEdge rad="112500"/>
          </a:effectLst>
        </p:spPr>
      </p:pic>
      <p:sp>
        <p:nvSpPr>
          <p:cNvPr id="4102" name="TextBox 7"/>
          <p:cNvSpPr txBox="1">
            <a:spLocks noChangeArrowheads="1"/>
          </p:cNvSpPr>
          <p:nvPr/>
        </p:nvSpPr>
        <p:spPr bwMode="auto">
          <a:xfrm>
            <a:off x="1066800" y="304800"/>
            <a:ext cx="5304234" cy="659322"/>
          </a:xfrm>
          <a:prstGeom prst="rect">
            <a:avLst/>
          </a:prstGeom>
          <a:noFill/>
          <a:ln w="9525">
            <a:noFill/>
            <a:miter lim="800000"/>
            <a:headEnd/>
            <a:tailEnd/>
          </a:ln>
        </p:spPr>
        <p:txBody>
          <a:bodyPr lIns="104306" tIns="52153" rIns="104306" bIns="52153">
            <a:spAutoFit/>
          </a:bodyPr>
          <a:lstStyle/>
          <a:p>
            <a:pPr algn="ctr"/>
            <a:r>
              <a:rPr lang="uk-UA" b="1" dirty="0">
                <a:solidFill>
                  <a:srgbClr val="00518E"/>
                </a:solidFill>
                <a:latin typeface="Comic Sans MS" pitchFamily="66" charset="0"/>
              </a:rPr>
              <a:t>День учнівського самоврядування</a:t>
            </a:r>
          </a:p>
          <a:p>
            <a:pPr algn="ctr"/>
            <a:r>
              <a:rPr lang="uk-UA" b="1" dirty="0">
                <a:solidFill>
                  <a:srgbClr val="00518E"/>
                </a:solidFill>
                <a:latin typeface="Comic Sans MS" pitchFamily="66" charset="0"/>
              </a:rPr>
              <a:t>та робота </a:t>
            </a:r>
            <a:r>
              <a:rPr lang="uk-UA" b="1" dirty="0" err="1">
                <a:solidFill>
                  <a:srgbClr val="00518E"/>
                </a:solidFill>
                <a:latin typeface="Comic Sans MS" pitchFamily="66" charset="0"/>
              </a:rPr>
              <a:t>євроклубу</a:t>
            </a:r>
            <a:r>
              <a:rPr lang="uk-UA" b="1" dirty="0">
                <a:solidFill>
                  <a:srgbClr val="00518E"/>
                </a:solidFill>
                <a:latin typeface="Comic Sans MS" pitchFamily="66" charset="0"/>
              </a:rPr>
              <a:t> </a:t>
            </a:r>
            <a:r>
              <a:rPr lang="uk-UA" b="1" dirty="0" err="1">
                <a:solidFill>
                  <a:srgbClr val="00518E"/>
                </a:solidFill>
                <a:latin typeface="Comic Sans MS" pitchFamily="66" charset="0"/>
              </a:rPr>
              <a:t>“Калейдоскоп”</a:t>
            </a:r>
            <a:r>
              <a:rPr lang="uk-UA" b="1" dirty="0">
                <a:solidFill>
                  <a:srgbClr val="00518E"/>
                </a:solidFill>
                <a:latin typeface="Comic Sans MS" pitchFamily="66" charset="0"/>
              </a:rPr>
              <a:t> </a:t>
            </a:r>
            <a:endParaRPr lang="ru-RU" b="1" dirty="0">
              <a:solidFill>
                <a:srgbClr val="00518E"/>
              </a:solidFill>
              <a:latin typeface="Comic Sans MS" pitchFamily="66" charset="0"/>
            </a:endParaRPr>
          </a:p>
        </p:txBody>
      </p:sp>
      <p:pic>
        <p:nvPicPr>
          <p:cNvPr id="4103" name="Picture 7" descr="D:\настя\Портфолио 2017\Фото 2016-17\d5OhXHezHPY.jpg"/>
          <p:cNvPicPr>
            <a:picLocks noChangeAspect="1" noChangeArrowheads="1"/>
          </p:cNvPicPr>
          <p:nvPr/>
        </p:nvPicPr>
        <p:blipFill>
          <a:blip r:embed="rId6"/>
          <a:srcRect/>
          <a:stretch>
            <a:fillRect/>
          </a:stretch>
        </p:blipFill>
        <p:spPr bwMode="auto">
          <a:xfrm>
            <a:off x="3149203" y="2971800"/>
            <a:ext cx="3708797" cy="2941356"/>
          </a:xfrm>
          <a:prstGeom prst="rect">
            <a:avLst/>
          </a:prstGeom>
          <a:noFill/>
          <a:ln w="9525">
            <a:noFill/>
            <a:miter lim="800000"/>
            <a:headEnd/>
            <a:tailEnd/>
          </a:ln>
          <a:effectLst>
            <a:softEdge rad="127000"/>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title"/>
          </p:nvPr>
        </p:nvSpPr>
        <p:spPr>
          <a:xfrm>
            <a:off x="228600" y="228600"/>
            <a:ext cx="6172200" cy="1524000"/>
          </a:xfrm>
        </p:spPr>
        <p:txBody>
          <a:bodyPr/>
          <a:lstStyle/>
          <a:p>
            <a:pPr eaLnBrk="1" hangingPunct="1"/>
            <a:r>
              <a:rPr lang="uk-UA" sz="3600" b="1" dirty="0" smtClean="0">
                <a:solidFill>
                  <a:srgbClr val="000099"/>
                </a:solidFill>
                <a:latin typeface="Comic Sans MS" pitchFamily="66" charset="0"/>
              </a:rPr>
              <a:t>Педагогічний колектив</a:t>
            </a:r>
            <a:endParaRPr lang="ru-RU" sz="3600" b="1" dirty="0" smtClean="0">
              <a:solidFill>
                <a:srgbClr val="000099"/>
              </a:solidFill>
              <a:latin typeface="Comic Sans MS" pitchFamily="66" charset="0"/>
            </a:endParaRPr>
          </a:p>
        </p:txBody>
      </p:sp>
      <p:pic>
        <p:nvPicPr>
          <p:cNvPr id="3075" name="Picture 1" descr="C:\Documents and Settings\user\Рабочий стол\xKrh52kYztE.jpg"/>
          <p:cNvPicPr>
            <a:picLocks noChangeAspect="1" noChangeArrowheads="1"/>
          </p:cNvPicPr>
          <p:nvPr/>
        </p:nvPicPr>
        <p:blipFill>
          <a:blip r:embed="rId2"/>
          <a:srcRect/>
          <a:stretch>
            <a:fillRect/>
          </a:stretch>
        </p:blipFill>
        <p:spPr bwMode="auto">
          <a:xfrm>
            <a:off x="762000" y="1295400"/>
            <a:ext cx="5411788" cy="3403045"/>
          </a:xfrm>
          <a:prstGeom prst="roundRect">
            <a:avLst/>
          </a:prstGeom>
          <a:noFill/>
          <a:ln w="9525">
            <a:noFill/>
            <a:miter lim="800000"/>
            <a:headEnd/>
            <a:tailEnd/>
          </a:ln>
          <a:effectLst>
            <a:softEdge rad="127000"/>
          </a:effectLst>
        </p:spPr>
      </p:pic>
      <p:sp>
        <p:nvSpPr>
          <p:cNvPr id="3076" name="TextBox 5"/>
          <p:cNvSpPr txBox="1">
            <a:spLocks noChangeArrowheads="1"/>
          </p:cNvSpPr>
          <p:nvPr/>
        </p:nvSpPr>
        <p:spPr bwMode="auto">
          <a:xfrm>
            <a:off x="838200" y="4724400"/>
            <a:ext cx="5257800" cy="3539430"/>
          </a:xfrm>
          <a:prstGeom prst="rect">
            <a:avLst/>
          </a:prstGeom>
          <a:noFill/>
          <a:ln w="9525">
            <a:noFill/>
            <a:miter lim="800000"/>
            <a:headEnd/>
            <a:tailEnd/>
          </a:ln>
        </p:spPr>
        <p:txBody>
          <a:bodyPr wrap="square">
            <a:spAutoFit/>
          </a:bodyPr>
          <a:lstStyle/>
          <a:p>
            <a:pPr algn="ctr"/>
            <a:endParaRPr lang="uk-UA" sz="2800" dirty="0">
              <a:solidFill>
                <a:srgbClr val="000099"/>
              </a:solidFill>
              <a:latin typeface="Comic Sans MS" pitchFamily="66" charset="0"/>
            </a:endParaRPr>
          </a:p>
          <a:p>
            <a:pPr algn="ctr"/>
            <a:r>
              <a:rPr lang="uk-UA" sz="2800" dirty="0">
                <a:solidFill>
                  <a:srgbClr val="000099"/>
                </a:solidFill>
                <a:latin typeface="Comic Sans MS" pitchFamily="66" charset="0"/>
              </a:rPr>
              <a:t>Всього </a:t>
            </a:r>
            <a:r>
              <a:rPr lang="uk-UA" sz="2800" dirty="0" smtClean="0">
                <a:solidFill>
                  <a:srgbClr val="000099"/>
                </a:solidFill>
                <a:latin typeface="Comic Sans MS" pitchFamily="66" charset="0"/>
              </a:rPr>
              <a:t>вчителів-26: </a:t>
            </a:r>
            <a:endParaRPr lang="uk-UA" sz="2800" dirty="0">
              <a:solidFill>
                <a:srgbClr val="000099"/>
              </a:solidFill>
              <a:latin typeface="Comic Sans MS" pitchFamily="66" charset="0"/>
            </a:endParaRPr>
          </a:p>
          <a:p>
            <a:pPr algn="ctr"/>
            <a:r>
              <a:rPr lang="uk-UA" sz="2800" dirty="0" smtClean="0">
                <a:solidFill>
                  <a:srgbClr val="000099"/>
                </a:solidFill>
                <a:latin typeface="Comic Sans MS" pitchFamily="66" charset="0"/>
              </a:rPr>
              <a:t>Спеціаліст-2 </a:t>
            </a:r>
            <a:endParaRPr lang="uk-UA" sz="2800" dirty="0">
              <a:solidFill>
                <a:srgbClr val="000099"/>
              </a:solidFill>
              <a:latin typeface="Comic Sans MS" pitchFamily="66" charset="0"/>
            </a:endParaRPr>
          </a:p>
          <a:p>
            <a:pPr algn="ctr"/>
            <a:r>
              <a:rPr lang="uk-UA" sz="2800" dirty="0">
                <a:solidFill>
                  <a:srgbClr val="000099"/>
                </a:solidFill>
                <a:latin typeface="Comic Sans MS" pitchFamily="66" charset="0"/>
              </a:rPr>
              <a:t>Спеціаліст ІІ категорії-4</a:t>
            </a:r>
          </a:p>
          <a:p>
            <a:pPr algn="ctr"/>
            <a:r>
              <a:rPr lang="uk-UA" sz="2800" dirty="0">
                <a:solidFill>
                  <a:srgbClr val="000099"/>
                </a:solidFill>
                <a:latin typeface="Comic Sans MS" pitchFamily="66" charset="0"/>
              </a:rPr>
              <a:t>Спеціаліст І </a:t>
            </a:r>
            <a:r>
              <a:rPr lang="uk-UA" sz="2800" dirty="0" smtClean="0">
                <a:solidFill>
                  <a:srgbClr val="000099"/>
                </a:solidFill>
                <a:latin typeface="Comic Sans MS" pitchFamily="66" charset="0"/>
              </a:rPr>
              <a:t>категорії-9</a:t>
            </a:r>
            <a:endParaRPr lang="uk-UA" sz="2800" dirty="0">
              <a:solidFill>
                <a:srgbClr val="000099"/>
              </a:solidFill>
              <a:latin typeface="Comic Sans MS" pitchFamily="66" charset="0"/>
            </a:endParaRPr>
          </a:p>
          <a:p>
            <a:pPr algn="ctr"/>
            <a:r>
              <a:rPr lang="uk-UA" sz="2800" dirty="0">
                <a:solidFill>
                  <a:srgbClr val="000099"/>
                </a:solidFill>
                <a:latin typeface="Comic Sans MS" pitchFamily="66" charset="0"/>
              </a:rPr>
              <a:t>Спеціаліст вищої </a:t>
            </a:r>
            <a:r>
              <a:rPr lang="uk-UA" sz="2800" dirty="0" smtClean="0">
                <a:solidFill>
                  <a:srgbClr val="000099"/>
                </a:solidFill>
                <a:latin typeface="Comic Sans MS" pitchFamily="66" charset="0"/>
              </a:rPr>
              <a:t>категорії-11</a:t>
            </a:r>
          </a:p>
          <a:p>
            <a:pPr algn="ctr"/>
            <a:r>
              <a:rPr lang="uk-UA" sz="2800" dirty="0" err="1" smtClean="0">
                <a:solidFill>
                  <a:srgbClr val="000099"/>
                </a:solidFill>
                <a:latin typeface="Comic Sans MS" pitchFamily="66" charset="0"/>
              </a:rPr>
              <a:t>“Старший</a:t>
            </a:r>
            <a:r>
              <a:rPr lang="uk-UA" sz="2800" dirty="0" smtClean="0">
                <a:solidFill>
                  <a:srgbClr val="000099"/>
                </a:solidFill>
                <a:latin typeface="Comic Sans MS" pitchFamily="66" charset="0"/>
              </a:rPr>
              <a:t> учитель”-4</a:t>
            </a:r>
          </a:p>
          <a:p>
            <a:pPr algn="ctr"/>
            <a:r>
              <a:rPr lang="uk-UA" sz="2800" dirty="0" err="1" smtClean="0">
                <a:solidFill>
                  <a:srgbClr val="000099"/>
                </a:solidFill>
                <a:latin typeface="Comic Sans MS" pitchFamily="66" charset="0"/>
              </a:rPr>
              <a:t>“Учитель</a:t>
            </a:r>
            <a:r>
              <a:rPr lang="uk-UA" sz="2800" dirty="0" smtClean="0">
                <a:solidFill>
                  <a:srgbClr val="000099"/>
                </a:solidFill>
                <a:latin typeface="Comic Sans MS" pitchFamily="66" charset="0"/>
              </a:rPr>
              <a:t> – методист”-4</a:t>
            </a:r>
            <a:endParaRPr lang="ru-RU" sz="2800" dirty="0">
              <a:solidFill>
                <a:srgbClr val="000099"/>
              </a:solidFill>
              <a:latin typeface="Comic Sans MS" pitchFamily="66"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8" name="Picture 6" descr="D:\настя\Портфолио 2017\Фото 2016-17\ВБ_4х4 (4).jpg"/>
          <p:cNvPicPr>
            <a:picLocks noChangeAspect="1" noChangeArrowheads="1"/>
          </p:cNvPicPr>
          <p:nvPr/>
        </p:nvPicPr>
        <p:blipFill>
          <a:blip r:embed="rId2"/>
          <a:srcRect/>
          <a:stretch>
            <a:fillRect/>
          </a:stretch>
        </p:blipFill>
        <p:spPr bwMode="auto">
          <a:xfrm>
            <a:off x="457200" y="5181600"/>
            <a:ext cx="3048000" cy="3657600"/>
          </a:xfrm>
          <a:prstGeom prst="rect">
            <a:avLst/>
          </a:prstGeom>
          <a:ln>
            <a:noFill/>
          </a:ln>
          <a:effectLst>
            <a:softEdge rad="112500"/>
          </a:effectLst>
        </p:spPr>
      </p:pic>
      <p:sp>
        <p:nvSpPr>
          <p:cNvPr id="5122" name="TextBox 1"/>
          <p:cNvSpPr txBox="1">
            <a:spLocks noChangeArrowheads="1"/>
          </p:cNvSpPr>
          <p:nvPr/>
        </p:nvSpPr>
        <p:spPr bwMode="auto">
          <a:xfrm>
            <a:off x="3643313" y="762002"/>
            <a:ext cx="3214687" cy="843988"/>
          </a:xfrm>
          <a:prstGeom prst="rect">
            <a:avLst/>
          </a:prstGeom>
          <a:noFill/>
          <a:ln w="9525">
            <a:noFill/>
            <a:miter lim="800000"/>
            <a:headEnd/>
            <a:tailEnd/>
          </a:ln>
        </p:spPr>
        <p:txBody>
          <a:bodyPr lIns="104306" tIns="52153" rIns="104306" bIns="52153">
            <a:spAutoFit/>
          </a:bodyPr>
          <a:lstStyle/>
          <a:p>
            <a:pPr algn="r"/>
            <a:r>
              <a:rPr lang="uk-UA" sz="2400" b="1" dirty="0">
                <a:solidFill>
                  <a:srgbClr val="00518E"/>
                </a:solidFill>
                <a:latin typeface="Comic Sans MS" pitchFamily="66" charset="0"/>
              </a:rPr>
              <a:t>Олімпійський </a:t>
            </a:r>
          </a:p>
          <a:p>
            <a:pPr algn="r"/>
            <a:r>
              <a:rPr lang="uk-UA" sz="2400" b="1" dirty="0">
                <a:solidFill>
                  <a:srgbClr val="00518E"/>
                </a:solidFill>
                <a:latin typeface="Comic Sans MS" pitchFamily="66" charset="0"/>
              </a:rPr>
              <a:t>тиждень</a:t>
            </a:r>
            <a:endParaRPr lang="ru-RU" sz="2400" b="1" dirty="0">
              <a:solidFill>
                <a:srgbClr val="00518E"/>
              </a:solidFill>
              <a:latin typeface="Comic Sans MS" pitchFamily="66" charset="0"/>
            </a:endParaRPr>
          </a:p>
        </p:txBody>
      </p:sp>
      <p:pic>
        <p:nvPicPr>
          <p:cNvPr id="5123" name="Picture 1" descr="D:\настя\Портфолио 2017\Фото 2016-17\ВБ_4х4 (1).jpg"/>
          <p:cNvPicPr>
            <a:picLocks noChangeAspect="1" noChangeArrowheads="1"/>
          </p:cNvPicPr>
          <p:nvPr/>
        </p:nvPicPr>
        <p:blipFill>
          <a:blip r:embed="rId3"/>
          <a:srcRect/>
          <a:stretch>
            <a:fillRect/>
          </a:stretch>
        </p:blipFill>
        <p:spPr bwMode="auto">
          <a:xfrm>
            <a:off x="304800" y="304800"/>
            <a:ext cx="3886200" cy="3130551"/>
          </a:xfrm>
          <a:prstGeom prst="rect">
            <a:avLst/>
          </a:prstGeom>
          <a:ln>
            <a:noFill/>
          </a:ln>
          <a:effectLst>
            <a:softEdge rad="112500"/>
          </a:effectLst>
        </p:spPr>
      </p:pic>
      <p:pic>
        <p:nvPicPr>
          <p:cNvPr id="5124" name="Picture 2" descr="D:\настя\Портфолио 2017\Фото 2016-17\Эст (4).jpg"/>
          <p:cNvPicPr>
            <a:picLocks noChangeAspect="1" noChangeArrowheads="1"/>
          </p:cNvPicPr>
          <p:nvPr/>
        </p:nvPicPr>
        <p:blipFill>
          <a:blip r:embed="rId4"/>
          <a:srcRect/>
          <a:stretch>
            <a:fillRect/>
          </a:stretch>
        </p:blipFill>
        <p:spPr bwMode="auto">
          <a:xfrm>
            <a:off x="3124200" y="3733800"/>
            <a:ext cx="2971800" cy="2336800"/>
          </a:xfrm>
          <a:prstGeom prst="rect">
            <a:avLst/>
          </a:prstGeom>
          <a:ln>
            <a:noFill/>
          </a:ln>
          <a:effectLst>
            <a:softEdge rad="112500"/>
          </a:effectLst>
        </p:spPr>
      </p:pic>
      <p:pic>
        <p:nvPicPr>
          <p:cNvPr id="5126" name="Picture 4" descr="D:\настя\Портфолио 2017\Фото 2016-17\Эст (2).jpg"/>
          <p:cNvPicPr>
            <a:picLocks noChangeAspect="1" noChangeArrowheads="1"/>
          </p:cNvPicPr>
          <p:nvPr/>
        </p:nvPicPr>
        <p:blipFill>
          <a:blip r:embed="rId5"/>
          <a:srcRect/>
          <a:stretch>
            <a:fillRect/>
          </a:stretch>
        </p:blipFill>
        <p:spPr bwMode="auto">
          <a:xfrm>
            <a:off x="3200400" y="6096000"/>
            <a:ext cx="3429000" cy="2571751"/>
          </a:xfrm>
          <a:prstGeom prst="rect">
            <a:avLst/>
          </a:prstGeom>
          <a:ln>
            <a:noFill/>
          </a:ln>
          <a:effectLst>
            <a:softEdge rad="112500"/>
          </a:effectLst>
        </p:spPr>
      </p:pic>
      <p:pic>
        <p:nvPicPr>
          <p:cNvPr id="5127" name="Picture 5" descr="D:\настя\Портфолио 2017\Фото 2016-17\ВБ_4х4 (2).jpg"/>
          <p:cNvPicPr>
            <a:picLocks noChangeAspect="1" noChangeArrowheads="1"/>
          </p:cNvPicPr>
          <p:nvPr/>
        </p:nvPicPr>
        <p:blipFill>
          <a:blip r:embed="rId6"/>
          <a:srcRect/>
          <a:stretch>
            <a:fillRect/>
          </a:stretch>
        </p:blipFill>
        <p:spPr bwMode="auto">
          <a:xfrm>
            <a:off x="381000" y="3352800"/>
            <a:ext cx="2845594" cy="2463800"/>
          </a:xfrm>
          <a:prstGeom prst="rect">
            <a:avLst/>
          </a:prstGeom>
          <a:ln>
            <a:noFill/>
          </a:ln>
          <a:effectLst>
            <a:softEdge rad="112500"/>
          </a:effectLst>
        </p:spPr>
      </p:pic>
      <p:pic>
        <p:nvPicPr>
          <p:cNvPr id="5129" name="Picture 7" descr="D:\настя\Портфолио 2017\Фото 2016-17\Эст (1).jpg"/>
          <p:cNvPicPr>
            <a:picLocks noChangeAspect="1" noChangeArrowheads="1"/>
          </p:cNvPicPr>
          <p:nvPr/>
        </p:nvPicPr>
        <p:blipFill>
          <a:blip r:embed="rId7"/>
          <a:srcRect/>
          <a:stretch>
            <a:fillRect/>
          </a:stretch>
        </p:blipFill>
        <p:spPr bwMode="auto">
          <a:xfrm>
            <a:off x="3962400" y="1600200"/>
            <a:ext cx="2895600" cy="2142067"/>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txBox="1">
            <a:spLocks noChangeArrowheads="1"/>
          </p:cNvSpPr>
          <p:nvPr/>
        </p:nvSpPr>
        <p:spPr bwMode="auto">
          <a:xfrm>
            <a:off x="857250" y="457200"/>
            <a:ext cx="5162549" cy="382324"/>
          </a:xfrm>
          <a:prstGeom prst="rect">
            <a:avLst/>
          </a:prstGeom>
          <a:noFill/>
          <a:ln w="9525">
            <a:noFill/>
            <a:miter lim="800000"/>
            <a:headEnd/>
            <a:tailEnd/>
          </a:ln>
        </p:spPr>
        <p:txBody>
          <a:bodyPr wrap="square" lIns="104306" tIns="52153" rIns="104306" bIns="52153">
            <a:spAutoFit/>
          </a:bodyPr>
          <a:lstStyle/>
          <a:p>
            <a:pPr algn="ctr"/>
            <a:r>
              <a:rPr lang="uk-UA" b="1" dirty="0" smtClean="0">
                <a:solidFill>
                  <a:srgbClr val="00518E"/>
                </a:solidFill>
                <a:latin typeface="Comic Sans MS" pitchFamily="66" charset="0"/>
              </a:rPr>
              <a:t>Лекції та профорієнтаційні екскурсії </a:t>
            </a:r>
          </a:p>
        </p:txBody>
      </p:sp>
      <p:pic>
        <p:nvPicPr>
          <p:cNvPr id="6147" name="Picture 3" descr="D:\настя\Портфолио 2017\Фото 2016-17\9ODakD6Yf3w.jpg"/>
          <p:cNvPicPr>
            <a:picLocks noChangeAspect="1" noChangeArrowheads="1"/>
          </p:cNvPicPr>
          <p:nvPr/>
        </p:nvPicPr>
        <p:blipFill>
          <a:blip r:embed="rId2"/>
          <a:srcRect/>
          <a:stretch>
            <a:fillRect/>
          </a:stretch>
        </p:blipFill>
        <p:spPr bwMode="auto">
          <a:xfrm>
            <a:off x="3124200" y="1219200"/>
            <a:ext cx="3065859" cy="5461000"/>
          </a:xfrm>
          <a:prstGeom prst="rect">
            <a:avLst/>
          </a:prstGeom>
          <a:noFill/>
          <a:ln w="9525">
            <a:noFill/>
            <a:miter lim="800000"/>
            <a:headEnd/>
            <a:tailEnd/>
          </a:ln>
          <a:effectLst>
            <a:softEdge rad="127000"/>
          </a:effectLst>
        </p:spPr>
      </p:pic>
      <p:pic>
        <p:nvPicPr>
          <p:cNvPr id="6148" name="Picture 4" descr="D:\настя\Портфолио 2017\Фото 2016-17\7YphNB1ZZ8w.jpg"/>
          <p:cNvPicPr>
            <a:picLocks noChangeAspect="1" noChangeArrowheads="1"/>
          </p:cNvPicPr>
          <p:nvPr/>
        </p:nvPicPr>
        <p:blipFill>
          <a:blip r:embed="rId3"/>
          <a:srcRect/>
          <a:stretch>
            <a:fillRect/>
          </a:stretch>
        </p:blipFill>
        <p:spPr bwMode="auto">
          <a:xfrm>
            <a:off x="609600" y="5105400"/>
            <a:ext cx="2864644" cy="2906183"/>
          </a:xfrm>
          <a:prstGeom prst="rect">
            <a:avLst/>
          </a:prstGeom>
          <a:ln>
            <a:noFill/>
          </a:ln>
          <a:effectLst>
            <a:softEdge rad="112500"/>
          </a:effectLst>
        </p:spPr>
      </p:pic>
      <p:pic>
        <p:nvPicPr>
          <p:cNvPr id="6149" name="Picture 5" descr="D:\настя\Портфолио 2017\Фото 2016-17\3Q7SbKlIDSw.jpg"/>
          <p:cNvPicPr>
            <a:picLocks noChangeAspect="1" noChangeArrowheads="1"/>
          </p:cNvPicPr>
          <p:nvPr/>
        </p:nvPicPr>
        <p:blipFill>
          <a:blip r:embed="rId4"/>
          <a:srcRect/>
          <a:stretch>
            <a:fillRect/>
          </a:stretch>
        </p:blipFill>
        <p:spPr bwMode="auto">
          <a:xfrm>
            <a:off x="381000" y="1143000"/>
            <a:ext cx="2924174" cy="3893475"/>
          </a:xfrm>
          <a:prstGeom prst="rect">
            <a:avLst/>
          </a:prstGeom>
          <a:noFill/>
          <a:ln w="9525">
            <a:noFill/>
            <a:miter lim="800000"/>
            <a:headEnd/>
            <a:tailEnd/>
          </a:ln>
          <a:effectLst>
            <a:softEdge rad="127000"/>
          </a:effectLst>
        </p:spPr>
      </p:pic>
      <p:pic>
        <p:nvPicPr>
          <p:cNvPr id="6150" name="Picture 6" descr="D:\настя\Портфолио 2017\Фото 2016-17\JX8npA5IdpQ.jpg"/>
          <p:cNvPicPr>
            <a:picLocks noChangeAspect="1" noChangeArrowheads="1"/>
          </p:cNvPicPr>
          <p:nvPr/>
        </p:nvPicPr>
        <p:blipFill>
          <a:blip r:embed="rId5"/>
          <a:srcRect/>
          <a:stretch>
            <a:fillRect/>
          </a:stretch>
        </p:blipFill>
        <p:spPr bwMode="auto">
          <a:xfrm>
            <a:off x="3581400" y="5029200"/>
            <a:ext cx="2712244" cy="3610839"/>
          </a:xfrm>
          <a:prstGeom prst="rect">
            <a:avLst/>
          </a:prstGeom>
          <a:ln>
            <a:noFill/>
          </a:ln>
          <a:effectLst>
            <a:softEdge rad="112500"/>
          </a:effectLst>
        </p:spPr>
      </p:pic>
      <p:sp>
        <p:nvSpPr>
          <p:cNvPr id="7" name="Прямокутник 6"/>
          <p:cNvSpPr/>
          <p:nvPr/>
        </p:nvSpPr>
        <p:spPr>
          <a:xfrm>
            <a:off x="1219200" y="8153400"/>
            <a:ext cx="1495922" cy="369332"/>
          </a:xfrm>
          <a:prstGeom prst="rect">
            <a:avLst/>
          </a:prstGeom>
        </p:spPr>
        <p:txBody>
          <a:bodyPr wrap="none">
            <a:spAutoFit/>
          </a:bodyPr>
          <a:lstStyle/>
          <a:p>
            <a:pPr algn="ctr"/>
            <a:r>
              <a:rPr lang="uk-UA" b="1" dirty="0" err="1" smtClean="0">
                <a:solidFill>
                  <a:srgbClr val="00518E"/>
                </a:solidFill>
                <a:latin typeface="Comic Sans MS" pitchFamily="66" charset="0"/>
              </a:rPr>
              <a:t>“Ніч</a:t>
            </a:r>
            <a:r>
              <a:rPr lang="uk-UA" b="1" dirty="0" smtClean="0">
                <a:solidFill>
                  <a:srgbClr val="00518E"/>
                </a:solidFill>
                <a:latin typeface="Comic Sans MS" pitchFamily="66" charset="0"/>
              </a:rPr>
              <a:t> </a:t>
            </a:r>
            <a:r>
              <a:rPr lang="uk-UA" b="1" dirty="0" err="1" smtClean="0">
                <a:solidFill>
                  <a:srgbClr val="00518E"/>
                </a:solidFill>
                <a:latin typeface="Comic Sans MS" pitchFamily="66" charset="0"/>
              </a:rPr>
              <a:t>науки”</a:t>
            </a:r>
            <a:endParaRPr lang="ru-RU" b="1" dirty="0">
              <a:solidFill>
                <a:srgbClr val="00518E"/>
              </a:solidFill>
              <a:latin typeface="Comic Sans MS" pitchFamily="66"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Рисунок 12" descr="D:\настя\Портфолио 2017\Фото 2016-17\ju-7oSGIRXc.jpg"/>
          <p:cNvPicPr>
            <a:picLocks noChangeAspect="1" noChangeArrowheads="1"/>
          </p:cNvPicPr>
          <p:nvPr/>
        </p:nvPicPr>
        <p:blipFill>
          <a:blip r:embed="rId2"/>
          <a:srcRect/>
          <a:stretch>
            <a:fillRect/>
          </a:stretch>
        </p:blipFill>
        <p:spPr bwMode="auto">
          <a:xfrm>
            <a:off x="457200" y="5027612"/>
            <a:ext cx="3352800" cy="3657597"/>
          </a:xfrm>
          <a:prstGeom prst="rect">
            <a:avLst/>
          </a:prstGeom>
          <a:ln>
            <a:noFill/>
          </a:ln>
          <a:effectLst>
            <a:softEdge rad="112500"/>
          </a:effectLst>
        </p:spPr>
      </p:pic>
      <p:pic>
        <p:nvPicPr>
          <p:cNvPr id="7170" name="Рисунок 9" descr="D:\настя\Портфолио 2017\Фото 2016-17\1Fu4rkyku4Y.jpg"/>
          <p:cNvPicPr>
            <a:picLocks noChangeAspect="1" noChangeArrowheads="1"/>
          </p:cNvPicPr>
          <p:nvPr/>
        </p:nvPicPr>
        <p:blipFill>
          <a:blip r:embed="rId3"/>
          <a:srcRect/>
          <a:stretch>
            <a:fillRect/>
          </a:stretch>
        </p:blipFill>
        <p:spPr bwMode="auto">
          <a:xfrm rot="16200000">
            <a:off x="3979106" y="6003094"/>
            <a:ext cx="1610916" cy="3473128"/>
          </a:xfrm>
          <a:prstGeom prst="rect">
            <a:avLst/>
          </a:prstGeom>
          <a:ln>
            <a:noFill/>
          </a:ln>
          <a:effectLst>
            <a:softEdge rad="112500"/>
          </a:effectLst>
        </p:spPr>
      </p:pic>
      <p:sp>
        <p:nvSpPr>
          <p:cNvPr id="7173" name="TextBox 6"/>
          <p:cNvSpPr txBox="1">
            <a:spLocks noChangeArrowheads="1"/>
          </p:cNvSpPr>
          <p:nvPr/>
        </p:nvSpPr>
        <p:spPr bwMode="auto">
          <a:xfrm>
            <a:off x="609600" y="457200"/>
            <a:ext cx="5893594" cy="720878"/>
          </a:xfrm>
          <a:prstGeom prst="rect">
            <a:avLst/>
          </a:prstGeom>
          <a:noFill/>
          <a:ln w="9525">
            <a:noFill/>
            <a:miter lim="800000"/>
            <a:headEnd/>
            <a:tailEnd/>
          </a:ln>
        </p:spPr>
        <p:txBody>
          <a:bodyPr lIns="104306" tIns="52153" rIns="104306" bIns="52153">
            <a:spAutoFit/>
          </a:bodyPr>
          <a:lstStyle/>
          <a:p>
            <a:pPr algn="ctr"/>
            <a:r>
              <a:rPr lang="uk-UA" sz="2000" b="1" dirty="0">
                <a:solidFill>
                  <a:srgbClr val="00518E"/>
                </a:solidFill>
                <a:latin typeface="Comic Sans MS" pitchFamily="66" charset="0"/>
              </a:rPr>
              <a:t>Благодійна акція </a:t>
            </a:r>
            <a:r>
              <a:rPr lang="uk-UA" sz="2000" b="1" dirty="0" err="1">
                <a:solidFill>
                  <a:srgbClr val="00518E"/>
                </a:solidFill>
                <a:latin typeface="Comic Sans MS" pitchFamily="66" charset="0"/>
              </a:rPr>
              <a:t>“Від</a:t>
            </a:r>
            <a:r>
              <a:rPr lang="uk-UA" sz="2000" b="1" dirty="0">
                <a:solidFill>
                  <a:srgbClr val="00518E"/>
                </a:solidFill>
                <a:latin typeface="Comic Sans MS" pitchFamily="66" charset="0"/>
              </a:rPr>
              <a:t> теплої руки дитини – захисникам моєї України!”</a:t>
            </a:r>
            <a:endParaRPr lang="ru-RU" sz="2000" b="1" dirty="0">
              <a:solidFill>
                <a:srgbClr val="00518E"/>
              </a:solidFill>
              <a:latin typeface="Comic Sans MS" pitchFamily="66" charset="0"/>
            </a:endParaRPr>
          </a:p>
        </p:txBody>
      </p:sp>
      <p:pic>
        <p:nvPicPr>
          <p:cNvPr id="7174" name="Рисунок 8" descr="D:\настя\Портфолио 2017\Фото 2016-17\1_lkG7dRO3U.jpg"/>
          <p:cNvPicPr>
            <a:picLocks noChangeAspect="1" noChangeArrowheads="1"/>
          </p:cNvPicPr>
          <p:nvPr/>
        </p:nvPicPr>
        <p:blipFill>
          <a:blip r:embed="rId4"/>
          <a:srcRect/>
          <a:stretch>
            <a:fillRect/>
          </a:stretch>
        </p:blipFill>
        <p:spPr bwMode="auto">
          <a:xfrm>
            <a:off x="4800600" y="1524000"/>
            <a:ext cx="2057400" cy="2622552"/>
          </a:xfrm>
          <a:prstGeom prst="rect">
            <a:avLst/>
          </a:prstGeom>
          <a:ln>
            <a:noFill/>
          </a:ln>
          <a:effectLst>
            <a:softEdge rad="112500"/>
          </a:effectLst>
        </p:spPr>
      </p:pic>
      <p:pic>
        <p:nvPicPr>
          <p:cNvPr id="7175" name="Рисунок 10" descr="D:\настя\Портфолио 2017\Фото 2016-17\-R-CbXG8s0g.jpg"/>
          <p:cNvPicPr>
            <a:picLocks noChangeAspect="1" noChangeArrowheads="1"/>
          </p:cNvPicPr>
          <p:nvPr/>
        </p:nvPicPr>
        <p:blipFill>
          <a:blip r:embed="rId5" cstate="print"/>
          <a:srcRect/>
          <a:stretch>
            <a:fillRect/>
          </a:stretch>
        </p:blipFill>
        <p:spPr bwMode="auto">
          <a:xfrm>
            <a:off x="3962400" y="4114800"/>
            <a:ext cx="2096691" cy="2857500"/>
          </a:xfrm>
          <a:prstGeom prst="rect">
            <a:avLst/>
          </a:prstGeom>
          <a:ln>
            <a:noFill/>
          </a:ln>
          <a:effectLst>
            <a:softEdge rad="112500"/>
          </a:effectLst>
        </p:spPr>
      </p:pic>
      <p:pic>
        <p:nvPicPr>
          <p:cNvPr id="7176" name="Picture 3" descr="D:\настя\Портфолио 2017\Фото 2016-17\fyER-vv7pu4.jpg"/>
          <p:cNvPicPr>
            <a:picLocks noChangeAspect="1" noChangeArrowheads="1"/>
          </p:cNvPicPr>
          <p:nvPr/>
        </p:nvPicPr>
        <p:blipFill>
          <a:blip r:embed="rId6" cstate="print"/>
          <a:srcRect/>
          <a:stretch>
            <a:fillRect/>
          </a:stretch>
        </p:blipFill>
        <p:spPr bwMode="auto">
          <a:xfrm>
            <a:off x="304800" y="1295400"/>
            <a:ext cx="4512500" cy="3621617"/>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7" name="Рисунок 11" descr="C:\Documents and Settings\Владелец\Local Settings\Temporary Internet Files\Content.Word\20161011_122416.jpg"/>
          <p:cNvPicPr>
            <a:picLocks noChangeAspect="1" noChangeArrowheads="1"/>
          </p:cNvPicPr>
          <p:nvPr/>
        </p:nvPicPr>
        <p:blipFill>
          <a:blip r:embed="rId2" cstate="print"/>
          <a:srcRect/>
          <a:stretch>
            <a:fillRect/>
          </a:stretch>
        </p:blipFill>
        <p:spPr bwMode="auto">
          <a:xfrm>
            <a:off x="685800" y="304800"/>
            <a:ext cx="5105400" cy="2554061"/>
          </a:xfrm>
          <a:prstGeom prst="rect">
            <a:avLst/>
          </a:prstGeom>
          <a:ln>
            <a:noFill/>
          </a:ln>
          <a:effectLst>
            <a:softEdge rad="112500"/>
          </a:effectLst>
        </p:spPr>
      </p:pic>
      <p:pic>
        <p:nvPicPr>
          <p:cNvPr id="8198" name="Рисунок 13" descr="C:\Documents and Settings\Владелец\Local Settings\Temporary Internet Files\Content.Word\20161011_115357.jpg"/>
          <p:cNvPicPr>
            <a:picLocks noChangeAspect="1" noChangeArrowheads="1"/>
          </p:cNvPicPr>
          <p:nvPr/>
        </p:nvPicPr>
        <p:blipFill>
          <a:blip r:embed="rId3" cstate="print"/>
          <a:srcRect/>
          <a:stretch>
            <a:fillRect/>
          </a:stretch>
        </p:blipFill>
        <p:spPr bwMode="auto">
          <a:xfrm>
            <a:off x="762000" y="5943600"/>
            <a:ext cx="5867400" cy="2737853"/>
          </a:xfrm>
          <a:prstGeom prst="rect">
            <a:avLst/>
          </a:prstGeom>
          <a:ln>
            <a:noFill/>
          </a:ln>
          <a:effectLst>
            <a:softEdge rad="112500"/>
          </a:effectLst>
        </p:spPr>
      </p:pic>
      <p:pic>
        <p:nvPicPr>
          <p:cNvPr id="8199" name="Рисунок 14" descr="C:\Documents and Settings\Владелец\Local Settings\Temporary Internet Files\Content.Word\20161011_111712.jpg"/>
          <p:cNvPicPr>
            <a:picLocks noChangeAspect="1" noChangeArrowheads="1"/>
          </p:cNvPicPr>
          <p:nvPr/>
        </p:nvPicPr>
        <p:blipFill>
          <a:blip r:embed="rId4"/>
          <a:srcRect/>
          <a:stretch>
            <a:fillRect/>
          </a:stretch>
        </p:blipFill>
        <p:spPr bwMode="auto">
          <a:xfrm>
            <a:off x="4724400" y="2057400"/>
            <a:ext cx="1914900" cy="2520950"/>
          </a:xfrm>
          <a:prstGeom prst="rect">
            <a:avLst/>
          </a:prstGeom>
          <a:ln>
            <a:noFill/>
          </a:ln>
          <a:effectLst>
            <a:softEdge rad="112500"/>
          </a:effectLst>
        </p:spPr>
      </p:pic>
      <p:pic>
        <p:nvPicPr>
          <p:cNvPr id="8200" name="Рисунок 16" descr="C:\Documents and Settings\Владелец\Local Settings\Temp\Rar$DIa0.216\20161011_111637.jpg"/>
          <p:cNvPicPr>
            <a:picLocks noChangeAspect="1" noChangeArrowheads="1"/>
          </p:cNvPicPr>
          <p:nvPr/>
        </p:nvPicPr>
        <p:blipFill>
          <a:blip r:embed="rId5"/>
          <a:srcRect/>
          <a:stretch>
            <a:fillRect/>
          </a:stretch>
        </p:blipFill>
        <p:spPr bwMode="auto">
          <a:xfrm>
            <a:off x="3581400" y="3733800"/>
            <a:ext cx="1961029" cy="2667000"/>
          </a:xfrm>
          <a:prstGeom prst="rect">
            <a:avLst/>
          </a:prstGeom>
          <a:ln>
            <a:noFill/>
          </a:ln>
          <a:effectLst>
            <a:softEdge rad="112500"/>
          </a:effectLst>
        </p:spPr>
      </p:pic>
      <p:sp>
        <p:nvSpPr>
          <p:cNvPr id="9" name="TextBox 6"/>
          <p:cNvSpPr txBox="1">
            <a:spLocks noChangeArrowheads="1"/>
          </p:cNvSpPr>
          <p:nvPr/>
        </p:nvSpPr>
        <p:spPr bwMode="auto">
          <a:xfrm>
            <a:off x="838200" y="2971800"/>
            <a:ext cx="3048000" cy="1213320"/>
          </a:xfrm>
          <a:prstGeom prst="rect">
            <a:avLst/>
          </a:prstGeom>
          <a:noFill/>
          <a:ln w="9525">
            <a:noFill/>
            <a:miter lim="800000"/>
            <a:headEnd/>
            <a:tailEnd/>
          </a:ln>
        </p:spPr>
        <p:txBody>
          <a:bodyPr wrap="square" lIns="104306" tIns="52153" rIns="104306" bIns="52153">
            <a:spAutoFit/>
          </a:bodyPr>
          <a:lstStyle/>
          <a:p>
            <a:pPr algn="ctr"/>
            <a:r>
              <a:rPr lang="ru-RU" sz="2400" b="1" dirty="0">
                <a:solidFill>
                  <a:srgbClr val="00518E"/>
                </a:solidFill>
                <a:latin typeface="Comic Sans MS" pitchFamily="66" charset="0"/>
              </a:rPr>
              <a:t>В</a:t>
            </a:r>
            <a:r>
              <a:rPr lang="uk-UA" sz="2400" b="1" dirty="0" err="1">
                <a:solidFill>
                  <a:srgbClr val="00518E"/>
                </a:solidFill>
                <a:latin typeface="Comic Sans MS" pitchFamily="66" charset="0"/>
              </a:rPr>
              <a:t>иставка</a:t>
            </a:r>
            <a:r>
              <a:rPr lang="uk-UA" sz="2400" b="1" dirty="0">
                <a:solidFill>
                  <a:srgbClr val="00518E"/>
                </a:solidFill>
                <a:latin typeface="Comic Sans MS" pitchFamily="66" charset="0"/>
              </a:rPr>
              <a:t> </a:t>
            </a:r>
            <a:endParaRPr lang="uk-UA" sz="2400" b="1" dirty="0" smtClean="0">
              <a:solidFill>
                <a:srgbClr val="00518E"/>
              </a:solidFill>
              <a:latin typeface="Comic Sans MS" pitchFamily="66" charset="0"/>
            </a:endParaRPr>
          </a:p>
          <a:p>
            <a:pPr algn="ctr"/>
            <a:r>
              <a:rPr lang="uk-UA" sz="2400" b="1" dirty="0" err="1" smtClean="0">
                <a:solidFill>
                  <a:srgbClr val="00518E"/>
                </a:solidFill>
                <a:latin typeface="Comic Sans MS" pitchFamily="66" charset="0"/>
              </a:rPr>
              <a:t>“Природа</a:t>
            </a:r>
            <a:r>
              <a:rPr lang="uk-UA" sz="2400" b="1" dirty="0" smtClean="0">
                <a:solidFill>
                  <a:srgbClr val="00518E"/>
                </a:solidFill>
                <a:latin typeface="Comic Sans MS" pitchFamily="66" charset="0"/>
              </a:rPr>
              <a:t> </a:t>
            </a:r>
            <a:r>
              <a:rPr lang="uk-UA" sz="2400" b="1" dirty="0">
                <a:solidFill>
                  <a:srgbClr val="00518E"/>
                </a:solidFill>
                <a:latin typeface="Comic Sans MS" pitchFamily="66" charset="0"/>
              </a:rPr>
              <a:t>і </a:t>
            </a:r>
            <a:r>
              <a:rPr lang="uk-UA" sz="2400" b="1" dirty="0" err="1" smtClean="0">
                <a:solidFill>
                  <a:srgbClr val="00518E"/>
                </a:solidFill>
                <a:latin typeface="Comic Sans MS" pitchFamily="66" charset="0"/>
              </a:rPr>
              <a:t>фантазія”</a:t>
            </a:r>
            <a:endParaRPr lang="ru-RU" sz="2400" b="1" dirty="0">
              <a:solidFill>
                <a:srgbClr val="00518E"/>
              </a:solidFill>
              <a:latin typeface="Comic Sans MS" pitchFamily="66" charset="0"/>
            </a:endParaRPr>
          </a:p>
        </p:txBody>
      </p:sp>
      <p:pic>
        <p:nvPicPr>
          <p:cNvPr id="10" name="Рисунок 9" descr="D:\настя\Портфолио 2017\Фото 2016-17\IMG_20161011_121256.jpg"/>
          <p:cNvPicPr>
            <a:picLocks noChangeAspect="1" noChangeArrowheads="1"/>
          </p:cNvPicPr>
          <p:nvPr/>
        </p:nvPicPr>
        <p:blipFill>
          <a:blip r:embed="rId6"/>
          <a:srcRect/>
          <a:stretch>
            <a:fillRect/>
          </a:stretch>
        </p:blipFill>
        <p:spPr bwMode="auto">
          <a:xfrm>
            <a:off x="457200" y="4495799"/>
            <a:ext cx="3206636" cy="161887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609600" y="1676400"/>
            <a:ext cx="3657600" cy="2679702"/>
          </a:xfrm>
          <a:prstGeom prst="rect">
            <a:avLst/>
          </a:prstGeom>
          <a:ln>
            <a:noFill/>
          </a:ln>
          <a:effectLst>
            <a:softEdge rad="112500"/>
          </a:effectLst>
        </p:spPr>
      </p:pic>
      <p:pic>
        <p:nvPicPr>
          <p:cNvPr id="9219" name="Рисунок 6" descr="D:\настя\Портфолио 2017\1474546146094.jpg"/>
          <p:cNvPicPr>
            <a:picLocks noChangeAspect="1" noChangeArrowheads="1"/>
          </p:cNvPicPr>
          <p:nvPr/>
        </p:nvPicPr>
        <p:blipFill>
          <a:blip r:embed="rId3"/>
          <a:srcRect/>
          <a:stretch>
            <a:fillRect/>
          </a:stretch>
        </p:blipFill>
        <p:spPr bwMode="auto">
          <a:xfrm>
            <a:off x="4267200" y="0"/>
            <a:ext cx="2245519" cy="3937000"/>
          </a:xfrm>
          <a:prstGeom prst="rect">
            <a:avLst/>
          </a:prstGeom>
          <a:ln>
            <a:noFill/>
          </a:ln>
          <a:effectLst>
            <a:softEdge rad="112500"/>
          </a:effectLst>
        </p:spPr>
      </p:pic>
      <p:sp>
        <p:nvSpPr>
          <p:cNvPr id="9220" name="TextBox 7"/>
          <p:cNvSpPr txBox="1">
            <a:spLocks noChangeArrowheads="1"/>
          </p:cNvSpPr>
          <p:nvPr/>
        </p:nvSpPr>
        <p:spPr bwMode="auto">
          <a:xfrm>
            <a:off x="910810" y="476222"/>
            <a:ext cx="3280189" cy="1213320"/>
          </a:xfrm>
          <a:prstGeom prst="rect">
            <a:avLst/>
          </a:prstGeom>
          <a:noFill/>
          <a:ln w="9525">
            <a:noFill/>
            <a:miter lim="800000"/>
            <a:headEnd/>
            <a:tailEnd/>
          </a:ln>
        </p:spPr>
        <p:txBody>
          <a:bodyPr wrap="square" lIns="104306" tIns="52153" rIns="104306" bIns="52153">
            <a:spAutoFit/>
          </a:bodyPr>
          <a:lstStyle/>
          <a:p>
            <a:pPr algn="ctr"/>
            <a:r>
              <a:rPr lang="uk-UA" b="1" dirty="0">
                <a:solidFill>
                  <a:srgbClr val="00518E"/>
                </a:solidFill>
                <a:latin typeface="Comic Sans MS" pitchFamily="66" charset="0"/>
              </a:rPr>
              <a:t>Екскурсія </a:t>
            </a:r>
            <a:r>
              <a:rPr lang="uk-UA" b="1" dirty="0" smtClean="0">
                <a:solidFill>
                  <a:srgbClr val="00518E"/>
                </a:solidFill>
                <a:latin typeface="Comic Sans MS" pitchFamily="66" charset="0"/>
              </a:rPr>
              <a:t>до регіонального ландшафтного парку</a:t>
            </a:r>
            <a:r>
              <a:rPr lang="en-US" b="1" dirty="0" smtClean="0">
                <a:solidFill>
                  <a:srgbClr val="00518E"/>
                </a:solidFill>
                <a:latin typeface="Comic Sans MS" pitchFamily="66" charset="0"/>
              </a:rPr>
              <a:t> FELDMAN </a:t>
            </a:r>
            <a:r>
              <a:rPr lang="en-US" b="1" dirty="0" err="1" smtClean="0">
                <a:solidFill>
                  <a:srgbClr val="00518E"/>
                </a:solidFill>
                <a:latin typeface="Comic Sans MS" pitchFamily="66" charset="0"/>
              </a:rPr>
              <a:t>ecopark</a:t>
            </a:r>
            <a:r>
              <a:rPr lang="uk-UA" b="1" dirty="0" smtClean="0">
                <a:solidFill>
                  <a:srgbClr val="00518E"/>
                </a:solidFill>
                <a:latin typeface="Comic Sans MS" pitchFamily="66" charset="0"/>
              </a:rPr>
              <a:t>  </a:t>
            </a:r>
            <a:endParaRPr lang="ru-RU" b="1" dirty="0">
              <a:solidFill>
                <a:srgbClr val="00518E"/>
              </a:solidFill>
              <a:latin typeface="Comic Sans MS" pitchFamily="66" charset="0"/>
            </a:endParaRPr>
          </a:p>
        </p:txBody>
      </p:sp>
      <p:pic>
        <p:nvPicPr>
          <p:cNvPr id="9221" name="Рисунок 8" descr="D:\настя\Портфолио 2017\1474531517493.jpg"/>
          <p:cNvPicPr>
            <a:picLocks noChangeAspect="1" noChangeArrowheads="1"/>
          </p:cNvPicPr>
          <p:nvPr/>
        </p:nvPicPr>
        <p:blipFill>
          <a:blip r:embed="rId4"/>
          <a:srcRect/>
          <a:stretch>
            <a:fillRect/>
          </a:stretch>
        </p:blipFill>
        <p:spPr bwMode="auto">
          <a:xfrm>
            <a:off x="3810000" y="3124200"/>
            <a:ext cx="2209800" cy="2398796"/>
          </a:xfrm>
          <a:prstGeom prst="rect">
            <a:avLst/>
          </a:prstGeom>
          <a:ln>
            <a:noFill/>
          </a:ln>
          <a:effectLst>
            <a:softEdge rad="112500"/>
          </a:effectLst>
        </p:spPr>
      </p:pic>
      <p:pic>
        <p:nvPicPr>
          <p:cNvPr id="9222" name="Рисунок 16" descr="D:\настя\Портфолио 2017\Фото 2016-17\PA190110.JPG"/>
          <p:cNvPicPr>
            <a:picLocks noChangeAspect="1" noChangeArrowheads="1"/>
          </p:cNvPicPr>
          <p:nvPr/>
        </p:nvPicPr>
        <p:blipFill>
          <a:blip r:embed="rId5" cstate="print"/>
          <a:srcRect/>
          <a:stretch>
            <a:fillRect/>
          </a:stretch>
        </p:blipFill>
        <p:spPr bwMode="auto">
          <a:xfrm>
            <a:off x="3429000" y="5410200"/>
            <a:ext cx="3429000" cy="3162300"/>
          </a:xfrm>
          <a:prstGeom prst="rect">
            <a:avLst/>
          </a:prstGeom>
          <a:ln>
            <a:noFill/>
          </a:ln>
          <a:effectLst>
            <a:softEdge rad="112500"/>
          </a:effectLst>
        </p:spPr>
      </p:pic>
      <p:pic>
        <p:nvPicPr>
          <p:cNvPr id="9223" name="Рисунок 17" descr="D:\настя\Портфолио 2017\Фото 2016-17\PA190095.JPG"/>
          <p:cNvPicPr>
            <a:picLocks noChangeAspect="1" noChangeArrowheads="1"/>
          </p:cNvPicPr>
          <p:nvPr/>
        </p:nvPicPr>
        <p:blipFill>
          <a:blip r:embed="rId6" cstate="print"/>
          <a:srcRect/>
          <a:stretch>
            <a:fillRect/>
          </a:stretch>
        </p:blipFill>
        <p:spPr bwMode="auto">
          <a:xfrm>
            <a:off x="482204" y="4201711"/>
            <a:ext cx="2413396" cy="4256489"/>
          </a:xfrm>
          <a:prstGeom prst="rect">
            <a:avLst/>
          </a:prstGeom>
          <a:ln>
            <a:noFill/>
          </a:ln>
          <a:effectLst>
            <a:softEdge rad="112500"/>
          </a:effectLst>
        </p:spPr>
      </p:pic>
      <p:pic>
        <p:nvPicPr>
          <p:cNvPr id="9224" name="Рисунок 18" descr="D:\настя\Портфолио 2017\Фото 2016-17\PA190096.JPG"/>
          <p:cNvPicPr>
            <a:picLocks noChangeAspect="1" noChangeArrowheads="1"/>
          </p:cNvPicPr>
          <p:nvPr/>
        </p:nvPicPr>
        <p:blipFill>
          <a:blip r:embed="rId7"/>
          <a:srcRect/>
          <a:stretch>
            <a:fillRect/>
          </a:stretch>
        </p:blipFill>
        <p:spPr bwMode="auto">
          <a:xfrm>
            <a:off x="1981200" y="5410200"/>
            <a:ext cx="1982390" cy="2745316"/>
          </a:xfrm>
          <a:prstGeom prst="rect">
            <a:avLst/>
          </a:prstGeom>
          <a:ln>
            <a:noFill/>
          </a:ln>
          <a:effectLst>
            <a:softEdge rad="112500"/>
          </a:effectLst>
        </p:spPr>
      </p:pic>
      <p:sp>
        <p:nvSpPr>
          <p:cNvPr id="9225" name="TextBox 9"/>
          <p:cNvSpPr txBox="1">
            <a:spLocks noChangeArrowheads="1"/>
          </p:cNvSpPr>
          <p:nvPr/>
        </p:nvSpPr>
        <p:spPr bwMode="auto">
          <a:xfrm>
            <a:off x="1875235" y="8096253"/>
            <a:ext cx="4768453" cy="967099"/>
          </a:xfrm>
          <a:prstGeom prst="rect">
            <a:avLst/>
          </a:prstGeom>
          <a:noFill/>
          <a:ln w="9525">
            <a:noFill/>
            <a:miter lim="800000"/>
            <a:headEnd/>
            <a:tailEnd/>
          </a:ln>
        </p:spPr>
        <p:txBody>
          <a:bodyPr lIns="104306" tIns="52153" rIns="104306" bIns="52153">
            <a:spAutoFit/>
          </a:bodyPr>
          <a:lstStyle/>
          <a:p>
            <a:pPr algn="ctr"/>
            <a:r>
              <a:rPr lang="uk-UA" sz="2800" b="1" dirty="0">
                <a:solidFill>
                  <a:srgbClr val="00518E"/>
                </a:solidFill>
                <a:latin typeface="Comic Sans MS" pitchFamily="66" charset="0"/>
              </a:rPr>
              <a:t>Екскурсія в майстерню карамелі</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6"/>
          <p:cNvSpPr txBox="1">
            <a:spLocks noChangeArrowheads="1"/>
          </p:cNvSpPr>
          <p:nvPr/>
        </p:nvSpPr>
        <p:spPr bwMode="auto">
          <a:xfrm>
            <a:off x="0" y="304800"/>
            <a:ext cx="6858000" cy="659322"/>
          </a:xfrm>
          <a:prstGeom prst="rect">
            <a:avLst/>
          </a:prstGeom>
          <a:noFill/>
          <a:ln w="9525">
            <a:noFill/>
            <a:miter lim="800000"/>
            <a:headEnd/>
            <a:tailEnd/>
          </a:ln>
        </p:spPr>
        <p:txBody>
          <a:bodyPr wrap="square" lIns="104306" tIns="52153" rIns="104306" bIns="52153">
            <a:spAutoFit/>
          </a:bodyPr>
          <a:lstStyle/>
          <a:p>
            <a:pPr algn="ctr"/>
            <a:r>
              <a:rPr lang="uk-UA" b="1" dirty="0">
                <a:solidFill>
                  <a:srgbClr val="00518E"/>
                </a:solidFill>
                <a:latin typeface="Comic Sans MS" pitchFamily="66" charset="0"/>
              </a:rPr>
              <a:t>Екскурсія до </a:t>
            </a:r>
            <a:endParaRPr lang="uk-UA" b="1" dirty="0" smtClean="0">
              <a:solidFill>
                <a:srgbClr val="00518E"/>
              </a:solidFill>
              <a:latin typeface="Comic Sans MS" pitchFamily="66" charset="0"/>
            </a:endParaRPr>
          </a:p>
          <a:p>
            <a:pPr algn="ctr"/>
            <a:r>
              <a:rPr lang="uk-UA" b="1" dirty="0" smtClean="0">
                <a:solidFill>
                  <a:srgbClr val="00518E"/>
                </a:solidFill>
                <a:latin typeface="Comic Sans MS" pitchFamily="66" charset="0"/>
              </a:rPr>
              <a:t>анатомічного </a:t>
            </a:r>
            <a:r>
              <a:rPr lang="uk-UA" b="1" dirty="0">
                <a:solidFill>
                  <a:srgbClr val="00518E"/>
                </a:solidFill>
                <a:latin typeface="Comic Sans MS" pitchFamily="66" charset="0"/>
              </a:rPr>
              <a:t>музею</a:t>
            </a:r>
            <a:endParaRPr lang="ru-RU" b="1" dirty="0">
              <a:solidFill>
                <a:srgbClr val="00518E"/>
              </a:solidFill>
              <a:latin typeface="Comic Sans MS" pitchFamily="66" charset="0"/>
            </a:endParaRPr>
          </a:p>
        </p:txBody>
      </p:sp>
      <p:pic>
        <p:nvPicPr>
          <p:cNvPr id="10245" name="Рисунок 10" descr="D:\настя\Портфолио 2017\ygojyz6B6ds.jpg"/>
          <p:cNvPicPr>
            <a:picLocks noChangeAspect="1" noChangeArrowheads="1"/>
          </p:cNvPicPr>
          <p:nvPr/>
        </p:nvPicPr>
        <p:blipFill>
          <a:blip r:embed="rId2"/>
          <a:srcRect/>
          <a:stretch>
            <a:fillRect/>
          </a:stretch>
        </p:blipFill>
        <p:spPr bwMode="auto">
          <a:xfrm>
            <a:off x="304800" y="914400"/>
            <a:ext cx="3305175" cy="2436890"/>
          </a:xfrm>
          <a:prstGeom prst="rect">
            <a:avLst/>
          </a:prstGeom>
          <a:ln>
            <a:noFill/>
          </a:ln>
          <a:effectLst>
            <a:softEdge rad="112500"/>
          </a:effectLst>
        </p:spPr>
      </p:pic>
      <p:sp>
        <p:nvSpPr>
          <p:cNvPr id="10246" name="TextBox 5"/>
          <p:cNvSpPr txBox="1">
            <a:spLocks noChangeArrowheads="1"/>
          </p:cNvSpPr>
          <p:nvPr/>
        </p:nvSpPr>
        <p:spPr bwMode="auto">
          <a:xfrm>
            <a:off x="609600" y="3276600"/>
            <a:ext cx="2551034" cy="659322"/>
          </a:xfrm>
          <a:prstGeom prst="rect">
            <a:avLst/>
          </a:prstGeom>
          <a:noFill/>
          <a:ln w="9525">
            <a:noFill/>
            <a:miter lim="800000"/>
            <a:headEnd/>
            <a:tailEnd/>
          </a:ln>
        </p:spPr>
        <p:txBody>
          <a:bodyPr wrap="none" lIns="104306" tIns="52153" rIns="104306" bIns="52153">
            <a:spAutoFit/>
          </a:bodyPr>
          <a:lstStyle/>
          <a:p>
            <a:r>
              <a:rPr lang="ru-RU" b="1" dirty="0" err="1">
                <a:solidFill>
                  <a:srgbClr val="00518E"/>
                </a:solidFill>
                <a:latin typeface="Comic Sans MS" pitchFamily="66" charset="0"/>
                <a:cs typeface="Times New Roman" pitchFamily="18" charset="0"/>
              </a:rPr>
              <a:t>Екскурс</a:t>
            </a:r>
            <a:r>
              <a:rPr lang="uk-UA" b="1" dirty="0">
                <a:solidFill>
                  <a:srgbClr val="00518E"/>
                </a:solidFill>
                <a:latin typeface="Comic Sans MS" pitchFamily="66" charset="0"/>
                <a:cs typeface="Times New Roman" pitchFamily="18" charset="0"/>
              </a:rPr>
              <a:t>і</a:t>
            </a:r>
            <a:r>
              <a:rPr lang="ru-RU" b="1" dirty="0">
                <a:solidFill>
                  <a:srgbClr val="00518E"/>
                </a:solidFill>
                <a:latin typeface="Comic Sans MS" pitchFamily="66" charset="0"/>
                <a:cs typeface="Times New Roman" pitchFamily="18" charset="0"/>
              </a:rPr>
              <a:t>я до театру </a:t>
            </a:r>
            <a:endParaRPr lang="ru-RU" b="1" dirty="0" smtClean="0">
              <a:solidFill>
                <a:srgbClr val="00518E"/>
              </a:solidFill>
              <a:latin typeface="Comic Sans MS" pitchFamily="66" charset="0"/>
              <a:cs typeface="Times New Roman" pitchFamily="18" charset="0"/>
            </a:endParaRPr>
          </a:p>
          <a:p>
            <a:r>
              <a:rPr lang="ru-RU" b="1" dirty="0" smtClean="0">
                <a:solidFill>
                  <a:srgbClr val="00518E"/>
                </a:solidFill>
                <a:latin typeface="Comic Sans MS" pitchFamily="66" charset="0"/>
                <a:cs typeface="Times New Roman" pitchFamily="18" charset="0"/>
              </a:rPr>
              <a:t>«</a:t>
            </a:r>
            <a:r>
              <a:rPr lang="ru-RU" b="1" dirty="0">
                <a:solidFill>
                  <a:srgbClr val="00518E"/>
                </a:solidFill>
                <a:latin typeface="Comic Sans MS" pitchFamily="66" charset="0"/>
                <a:cs typeface="Times New Roman" pitchFamily="18" charset="0"/>
              </a:rPr>
              <a:t>Все </a:t>
            </a:r>
            <a:r>
              <a:rPr lang="ru-RU" b="1" dirty="0" err="1">
                <a:solidFill>
                  <a:srgbClr val="00518E"/>
                </a:solidFill>
                <a:latin typeface="Comic Sans MS" pitchFamily="66" charset="0"/>
                <a:cs typeface="Times New Roman" pitchFamily="18" charset="0"/>
              </a:rPr>
              <a:t>можливо</a:t>
            </a:r>
            <a:r>
              <a:rPr lang="ru-RU" b="1" dirty="0">
                <a:solidFill>
                  <a:srgbClr val="00518E"/>
                </a:solidFill>
                <a:latin typeface="Comic Sans MS" pitchFamily="66" charset="0"/>
                <a:cs typeface="Times New Roman" pitchFamily="18" charset="0"/>
              </a:rPr>
              <a:t>»</a:t>
            </a:r>
          </a:p>
        </p:txBody>
      </p:sp>
      <p:pic>
        <p:nvPicPr>
          <p:cNvPr id="10247" name="Рисунок 6" descr="D:\настя\Портфолио 2017\5sU1YJz5W9g.jpg"/>
          <p:cNvPicPr>
            <a:picLocks noChangeAspect="1" noChangeArrowheads="1"/>
          </p:cNvPicPr>
          <p:nvPr/>
        </p:nvPicPr>
        <p:blipFill>
          <a:blip r:embed="rId3" cstate="print"/>
          <a:srcRect/>
          <a:stretch>
            <a:fillRect/>
          </a:stretch>
        </p:blipFill>
        <p:spPr bwMode="auto">
          <a:xfrm>
            <a:off x="2971800" y="3276600"/>
            <a:ext cx="3886200" cy="2692400"/>
          </a:xfrm>
          <a:prstGeom prst="rect">
            <a:avLst/>
          </a:prstGeom>
          <a:ln>
            <a:noFill/>
          </a:ln>
          <a:effectLst>
            <a:softEdge rad="112500"/>
          </a:effectLst>
        </p:spPr>
      </p:pic>
      <p:pic>
        <p:nvPicPr>
          <p:cNvPr id="10248" name="Рисунок 8" descr="D:\настя\Портфолио 2017\ppCnVT76zQw.jpg"/>
          <p:cNvPicPr>
            <a:picLocks noChangeAspect="1" noChangeArrowheads="1"/>
          </p:cNvPicPr>
          <p:nvPr/>
        </p:nvPicPr>
        <p:blipFill>
          <a:blip r:embed="rId4" cstate="print"/>
          <a:srcRect/>
          <a:stretch>
            <a:fillRect/>
          </a:stretch>
        </p:blipFill>
        <p:spPr bwMode="auto">
          <a:xfrm>
            <a:off x="685800" y="5943600"/>
            <a:ext cx="5638800" cy="2743200"/>
          </a:xfrm>
          <a:prstGeom prst="rect">
            <a:avLst/>
          </a:prstGeom>
          <a:ln>
            <a:noFill/>
          </a:ln>
          <a:effectLst>
            <a:softEdge rad="112500"/>
          </a:effectLst>
        </p:spPr>
      </p:pic>
      <p:pic>
        <p:nvPicPr>
          <p:cNvPr id="10249" name="Рисунок 9" descr="D:\настя\Портфолио 2017\3-ILv4sfoAY.jpg"/>
          <p:cNvPicPr>
            <a:picLocks noChangeAspect="1" noChangeArrowheads="1"/>
          </p:cNvPicPr>
          <p:nvPr/>
        </p:nvPicPr>
        <p:blipFill>
          <a:blip r:embed="rId5" cstate="print"/>
          <a:srcRect/>
          <a:stretch>
            <a:fillRect/>
          </a:stretch>
        </p:blipFill>
        <p:spPr bwMode="auto">
          <a:xfrm>
            <a:off x="304800" y="3962400"/>
            <a:ext cx="3221848" cy="2048425"/>
          </a:xfrm>
          <a:prstGeom prst="rect">
            <a:avLst/>
          </a:prstGeom>
          <a:ln>
            <a:noFill/>
          </a:ln>
          <a:effectLst>
            <a:softEdge rad="112500"/>
          </a:effectLst>
        </p:spPr>
      </p:pic>
      <p:pic>
        <p:nvPicPr>
          <p:cNvPr id="10243" name="Рисунок 7" descr="D:\настя\Портфолио 2017\V73pHga_l0Q.jpg"/>
          <p:cNvPicPr>
            <a:picLocks noChangeAspect="1" noChangeArrowheads="1"/>
          </p:cNvPicPr>
          <p:nvPr/>
        </p:nvPicPr>
        <p:blipFill>
          <a:blip r:embed="rId6"/>
          <a:srcRect/>
          <a:stretch>
            <a:fillRect/>
          </a:stretch>
        </p:blipFill>
        <p:spPr bwMode="auto">
          <a:xfrm>
            <a:off x="3200400" y="990600"/>
            <a:ext cx="3429000" cy="2407046"/>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6"/>
          <p:cNvSpPr txBox="1">
            <a:spLocks noChangeArrowheads="1"/>
          </p:cNvSpPr>
          <p:nvPr/>
        </p:nvSpPr>
        <p:spPr bwMode="auto">
          <a:xfrm>
            <a:off x="457200" y="457200"/>
            <a:ext cx="4786830" cy="736267"/>
          </a:xfrm>
          <a:prstGeom prst="rect">
            <a:avLst/>
          </a:prstGeom>
          <a:noFill/>
          <a:ln w="9525">
            <a:noFill/>
            <a:miter lim="800000"/>
            <a:headEnd/>
            <a:tailEnd/>
          </a:ln>
        </p:spPr>
        <p:txBody>
          <a:bodyPr wrap="square" lIns="104306" tIns="52153" rIns="104306" bIns="52153">
            <a:spAutoFit/>
          </a:bodyPr>
          <a:lstStyle/>
          <a:p>
            <a:r>
              <a:rPr lang="uk-UA" sz="4100" b="1" dirty="0">
                <a:solidFill>
                  <a:srgbClr val="00518E"/>
                </a:solidFill>
                <a:latin typeface="Comic Sans MS" pitchFamily="66" charset="0"/>
              </a:rPr>
              <a:t>Шкільні будні</a:t>
            </a:r>
            <a:endParaRPr lang="ru-RU" sz="4100" b="1" dirty="0">
              <a:solidFill>
                <a:srgbClr val="00518E"/>
              </a:solidFill>
              <a:latin typeface="Comic Sans MS" pitchFamily="66" charset="0"/>
            </a:endParaRPr>
          </a:p>
        </p:txBody>
      </p:sp>
      <p:pic>
        <p:nvPicPr>
          <p:cNvPr id="11267" name="Рисунок 7" descr="C:\Documents and Settings\Владелец\Local Settings\Temporary Internet Files\Content.Word\VboEK6tDqco (1).jpg"/>
          <p:cNvPicPr>
            <a:picLocks noChangeAspect="1" noChangeArrowheads="1"/>
          </p:cNvPicPr>
          <p:nvPr/>
        </p:nvPicPr>
        <p:blipFill>
          <a:blip r:embed="rId2"/>
          <a:srcRect/>
          <a:stretch>
            <a:fillRect/>
          </a:stretch>
        </p:blipFill>
        <p:spPr bwMode="auto">
          <a:xfrm>
            <a:off x="457200" y="1447800"/>
            <a:ext cx="5943600" cy="3393796"/>
          </a:xfrm>
          <a:prstGeom prst="rect">
            <a:avLst/>
          </a:prstGeom>
          <a:ln>
            <a:noFill/>
          </a:ln>
          <a:effectLst>
            <a:softEdge rad="112500"/>
          </a:effectLst>
        </p:spPr>
      </p:pic>
      <p:pic>
        <p:nvPicPr>
          <p:cNvPr id="11268" name="Рисунок 8" descr="C:\Documents and Settings\Владелец\Local Settings\Temporary Internet Files\Content.Word\n9WfiMJWHGs (1).jpg"/>
          <p:cNvPicPr>
            <a:picLocks noChangeAspect="1" noChangeArrowheads="1"/>
          </p:cNvPicPr>
          <p:nvPr/>
        </p:nvPicPr>
        <p:blipFill>
          <a:blip r:embed="rId3"/>
          <a:srcRect/>
          <a:stretch>
            <a:fillRect/>
          </a:stretch>
        </p:blipFill>
        <p:spPr bwMode="auto">
          <a:xfrm>
            <a:off x="533400" y="6096000"/>
            <a:ext cx="5638800" cy="2736849"/>
          </a:xfrm>
          <a:prstGeom prst="rect">
            <a:avLst/>
          </a:prstGeom>
          <a:ln>
            <a:noFill/>
          </a:ln>
          <a:effectLst>
            <a:softEdge rad="112500"/>
          </a:effectLst>
        </p:spPr>
      </p:pic>
      <p:pic>
        <p:nvPicPr>
          <p:cNvPr id="11270" name="Picture 2" descr="D:\настя\Портфолио 2017\1475677231285.jpg"/>
          <p:cNvPicPr>
            <a:picLocks noChangeAspect="1" noChangeArrowheads="1"/>
          </p:cNvPicPr>
          <p:nvPr/>
        </p:nvPicPr>
        <p:blipFill>
          <a:blip r:embed="rId4"/>
          <a:srcRect/>
          <a:stretch>
            <a:fillRect/>
          </a:stretch>
        </p:blipFill>
        <p:spPr bwMode="auto">
          <a:xfrm>
            <a:off x="3505200" y="4419600"/>
            <a:ext cx="2743200" cy="2061634"/>
          </a:xfrm>
          <a:prstGeom prst="rect">
            <a:avLst/>
          </a:prstGeom>
          <a:ln>
            <a:noFill/>
          </a:ln>
          <a:effectLst>
            <a:softEdge rad="112500"/>
          </a:effectLst>
        </p:spPr>
      </p:pic>
      <p:pic>
        <p:nvPicPr>
          <p:cNvPr id="11271" name="Picture 4"/>
          <p:cNvPicPr>
            <a:picLocks noChangeAspect="1" noChangeArrowheads="1"/>
          </p:cNvPicPr>
          <p:nvPr/>
        </p:nvPicPr>
        <p:blipFill>
          <a:blip r:embed="rId5"/>
          <a:srcRect/>
          <a:stretch>
            <a:fillRect/>
          </a:stretch>
        </p:blipFill>
        <p:spPr bwMode="auto">
          <a:xfrm>
            <a:off x="533400" y="4419600"/>
            <a:ext cx="2819400" cy="1881466"/>
          </a:xfrm>
          <a:prstGeom prst="rect">
            <a:avLst/>
          </a:prstGeom>
          <a:ln>
            <a:noFill/>
          </a:ln>
          <a:effectLst>
            <a:softEdge rad="112500"/>
          </a:effectLst>
        </p:spPr>
      </p:pic>
      <p:pic>
        <p:nvPicPr>
          <p:cNvPr id="11272" name="Picture 6"/>
          <p:cNvPicPr>
            <a:picLocks noChangeAspect="1" noChangeArrowheads="1"/>
          </p:cNvPicPr>
          <p:nvPr/>
        </p:nvPicPr>
        <p:blipFill>
          <a:blip r:embed="rId6"/>
          <a:srcRect/>
          <a:stretch>
            <a:fillRect/>
          </a:stretch>
        </p:blipFill>
        <p:spPr bwMode="auto">
          <a:xfrm>
            <a:off x="4724400" y="228600"/>
            <a:ext cx="1860035" cy="2112433"/>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6" name="Picture 4" descr="http://school135.edu.kh.ua/files2/photogallery/8698/20170511_121522.jpg?size=100&amp;height=300"/>
          <p:cNvPicPr>
            <a:picLocks noChangeAspect="1" noChangeArrowheads="1"/>
          </p:cNvPicPr>
          <p:nvPr/>
        </p:nvPicPr>
        <p:blipFill>
          <a:blip r:embed="rId2"/>
          <a:srcRect/>
          <a:stretch>
            <a:fillRect/>
          </a:stretch>
        </p:blipFill>
        <p:spPr bwMode="auto">
          <a:xfrm>
            <a:off x="3657600" y="2667000"/>
            <a:ext cx="2971800" cy="2483248"/>
          </a:xfrm>
          <a:prstGeom prst="rect">
            <a:avLst/>
          </a:prstGeom>
          <a:ln>
            <a:noFill/>
          </a:ln>
          <a:effectLst>
            <a:softEdge rad="112500"/>
          </a:effectLst>
        </p:spPr>
      </p:pic>
      <p:pic>
        <p:nvPicPr>
          <p:cNvPr id="44038" name="Picture 6" descr="http://school135.edu.kh.ua/files2/photogallery/8698/20170511_124724.jpg?size=100&amp;height=300"/>
          <p:cNvPicPr>
            <a:picLocks noChangeAspect="1" noChangeArrowheads="1"/>
          </p:cNvPicPr>
          <p:nvPr/>
        </p:nvPicPr>
        <p:blipFill>
          <a:blip r:embed="rId3"/>
          <a:srcRect/>
          <a:stretch>
            <a:fillRect/>
          </a:stretch>
        </p:blipFill>
        <p:spPr bwMode="auto">
          <a:xfrm>
            <a:off x="381000" y="5105400"/>
            <a:ext cx="6096000" cy="3524263"/>
          </a:xfrm>
          <a:prstGeom prst="rect">
            <a:avLst/>
          </a:prstGeom>
          <a:ln>
            <a:noFill/>
          </a:ln>
          <a:effectLst>
            <a:softEdge rad="112500"/>
          </a:effectLst>
        </p:spPr>
      </p:pic>
      <p:sp>
        <p:nvSpPr>
          <p:cNvPr id="11" name="Прямокутник 10"/>
          <p:cNvSpPr/>
          <p:nvPr/>
        </p:nvSpPr>
        <p:spPr>
          <a:xfrm>
            <a:off x="160712" y="285721"/>
            <a:ext cx="6482974" cy="1936595"/>
          </a:xfrm>
          <a:prstGeom prst="rect">
            <a:avLst/>
          </a:prstGeom>
        </p:spPr>
        <p:txBody>
          <a:bodyPr wrap="square" lIns="104306" tIns="52153" rIns="104306" bIns="52153">
            <a:spAutoFit/>
          </a:bodyPr>
          <a:lstStyle/>
          <a:p>
            <a:pPr algn="ctr"/>
            <a:r>
              <a:rPr lang="ru-RU" sz="1400" b="1" dirty="0">
                <a:solidFill>
                  <a:srgbClr val="002060"/>
                </a:solidFill>
                <a:latin typeface="Comic Sans MS" pitchFamily="66" charset="0"/>
              </a:rPr>
              <a:t> </a:t>
            </a:r>
            <a:r>
              <a:rPr lang="ru-RU" sz="1400" b="1" dirty="0" smtClean="0">
                <a:solidFill>
                  <a:srgbClr val="002060"/>
                </a:solidFill>
                <a:latin typeface="Comic Sans MS" pitchFamily="66" charset="0"/>
              </a:rPr>
              <a:t>Свято </a:t>
            </a:r>
            <a:r>
              <a:rPr lang="ru-RU" sz="1400" b="1" dirty="0">
                <a:solidFill>
                  <a:srgbClr val="002060"/>
                </a:solidFill>
                <a:latin typeface="Comic Sans MS" pitchFamily="66" charset="0"/>
              </a:rPr>
              <a:t>"</a:t>
            </a:r>
            <a:r>
              <a:rPr lang="ru-RU" sz="1400" b="1" dirty="0" err="1">
                <a:solidFill>
                  <a:srgbClr val="002060"/>
                </a:solidFill>
                <a:latin typeface="Comic Sans MS" pitchFamily="66" charset="0"/>
              </a:rPr>
              <a:t>Обдарованість</a:t>
            </a:r>
            <a:r>
              <a:rPr lang="ru-RU" sz="1400" b="1" dirty="0">
                <a:solidFill>
                  <a:srgbClr val="002060"/>
                </a:solidFill>
                <a:latin typeface="Comic Sans MS" pitchFamily="66" charset="0"/>
              </a:rPr>
              <a:t> - </a:t>
            </a:r>
            <a:r>
              <a:rPr lang="ru-RU" sz="1400" b="1" dirty="0" smtClean="0">
                <a:solidFill>
                  <a:srgbClr val="002060"/>
                </a:solidFill>
                <a:latin typeface="Comic Sans MS" pitchFamily="66" charset="0"/>
              </a:rPr>
              <a:t>2017" </a:t>
            </a:r>
          </a:p>
          <a:p>
            <a:pPr algn="ctr">
              <a:lnSpc>
                <a:spcPct val="150000"/>
              </a:lnSpc>
            </a:pPr>
            <a:r>
              <a:rPr lang="ru-RU" sz="1400" b="1" dirty="0" smtClean="0">
                <a:solidFill>
                  <a:srgbClr val="00518E"/>
                </a:solidFill>
                <a:latin typeface="Comic Sans MS" pitchFamily="66" charset="0"/>
              </a:rPr>
              <a:t>	</a:t>
            </a:r>
            <a:r>
              <a:rPr lang="ru-RU" sz="1400" b="1" dirty="0" err="1" smtClean="0">
                <a:solidFill>
                  <a:srgbClr val="00518E"/>
                </a:solidFill>
                <a:latin typeface="Comic Sans MS" pitchFamily="66" charset="0"/>
              </a:rPr>
              <a:t>Кращі</a:t>
            </a:r>
            <a:r>
              <a:rPr lang="ru-RU" sz="1400" b="1" dirty="0" smtClean="0">
                <a:solidFill>
                  <a:srgbClr val="00518E"/>
                </a:solidFill>
                <a:latin typeface="Comic Sans MS" pitchFamily="66" charset="0"/>
              </a:rPr>
              <a:t> </a:t>
            </a:r>
            <a:r>
              <a:rPr lang="ru-RU" sz="1400" b="1" dirty="0" err="1">
                <a:solidFill>
                  <a:srgbClr val="00518E"/>
                </a:solidFill>
                <a:latin typeface="Comic Sans MS" pitchFamily="66" charset="0"/>
              </a:rPr>
              <a:t>учні</a:t>
            </a:r>
            <a:r>
              <a:rPr lang="ru-RU" sz="1400" b="1" dirty="0">
                <a:solidFill>
                  <a:srgbClr val="00518E"/>
                </a:solidFill>
                <a:latin typeface="Comic Sans MS" pitchFamily="66" charset="0"/>
              </a:rPr>
              <a:t> </a:t>
            </a:r>
            <a:r>
              <a:rPr lang="ru-RU" sz="1400" b="1" dirty="0" err="1">
                <a:solidFill>
                  <a:srgbClr val="00518E"/>
                </a:solidFill>
                <a:latin typeface="Comic Sans MS" pitchFamily="66" charset="0"/>
              </a:rPr>
              <a:t>школи</a:t>
            </a:r>
            <a:r>
              <a:rPr lang="ru-RU" sz="1400" b="1" dirty="0">
                <a:solidFill>
                  <a:srgbClr val="00518E"/>
                </a:solidFill>
                <a:latin typeface="Comic Sans MS" pitchFamily="66" charset="0"/>
              </a:rPr>
              <a:t>, </a:t>
            </a:r>
            <a:r>
              <a:rPr lang="ru-RU" sz="1400" b="1" dirty="0" err="1">
                <a:solidFill>
                  <a:srgbClr val="00518E"/>
                </a:solidFill>
                <a:latin typeface="Comic Sans MS" pitchFamily="66" charset="0"/>
              </a:rPr>
              <a:t>які</a:t>
            </a:r>
            <a:r>
              <a:rPr lang="ru-RU" sz="1400" b="1" dirty="0">
                <a:solidFill>
                  <a:srgbClr val="00518E"/>
                </a:solidFill>
                <a:latin typeface="Comic Sans MS" pitchFamily="66" charset="0"/>
              </a:rPr>
              <a:t> взяли участь та стали </a:t>
            </a:r>
            <a:endParaRPr lang="ru-RU" sz="1400" b="1" dirty="0" smtClean="0">
              <a:solidFill>
                <a:srgbClr val="00518E"/>
              </a:solidFill>
              <a:latin typeface="Comic Sans MS" pitchFamily="66" charset="0"/>
            </a:endParaRPr>
          </a:p>
          <a:p>
            <a:pPr algn="ctr">
              <a:lnSpc>
                <a:spcPct val="150000"/>
              </a:lnSpc>
            </a:pPr>
            <a:r>
              <a:rPr lang="ru-RU" sz="1400" b="1" dirty="0" err="1" smtClean="0">
                <a:solidFill>
                  <a:srgbClr val="00518E"/>
                </a:solidFill>
                <a:latin typeface="Comic Sans MS" pitchFamily="66" charset="0"/>
              </a:rPr>
              <a:t>переможцями</a:t>
            </a:r>
            <a:r>
              <a:rPr lang="ru-RU" sz="1400" b="1" dirty="0" smtClean="0">
                <a:solidFill>
                  <a:srgbClr val="00518E"/>
                </a:solidFill>
                <a:latin typeface="Comic Sans MS" pitchFamily="66" charset="0"/>
              </a:rPr>
              <a:t> </a:t>
            </a:r>
            <a:r>
              <a:rPr lang="ru-RU" sz="1400" b="1" dirty="0" err="1">
                <a:solidFill>
                  <a:srgbClr val="00518E"/>
                </a:solidFill>
                <a:latin typeface="Comic Sans MS" pitchFamily="66" charset="0"/>
              </a:rPr>
              <a:t>районних</a:t>
            </a:r>
            <a:r>
              <a:rPr lang="ru-RU" sz="1400" b="1" dirty="0">
                <a:solidFill>
                  <a:srgbClr val="00518E"/>
                </a:solidFill>
                <a:latin typeface="Comic Sans MS" pitchFamily="66" charset="0"/>
              </a:rPr>
              <a:t>, </a:t>
            </a:r>
            <a:r>
              <a:rPr lang="ru-RU" sz="1400" b="1" dirty="0" err="1">
                <a:solidFill>
                  <a:srgbClr val="00518E"/>
                </a:solidFill>
                <a:latin typeface="Comic Sans MS" pitchFamily="66" charset="0"/>
              </a:rPr>
              <a:t>міських</a:t>
            </a:r>
            <a:r>
              <a:rPr lang="ru-RU" sz="1400" b="1" dirty="0">
                <a:solidFill>
                  <a:srgbClr val="00518E"/>
                </a:solidFill>
                <a:latin typeface="Comic Sans MS" pitchFamily="66" charset="0"/>
              </a:rPr>
              <a:t>, </a:t>
            </a:r>
            <a:r>
              <a:rPr lang="ru-RU" sz="1400" b="1" dirty="0" err="1">
                <a:solidFill>
                  <a:srgbClr val="00518E"/>
                </a:solidFill>
                <a:latin typeface="Comic Sans MS" pitchFamily="66" charset="0"/>
              </a:rPr>
              <a:t>Всеукраїнських</a:t>
            </a:r>
            <a:r>
              <a:rPr lang="ru-RU" sz="1400" b="1" dirty="0">
                <a:solidFill>
                  <a:srgbClr val="00518E"/>
                </a:solidFill>
                <a:latin typeface="Comic Sans MS" pitchFamily="66" charset="0"/>
              </a:rPr>
              <a:t> </a:t>
            </a:r>
            <a:r>
              <a:rPr lang="ru-RU" sz="1400" b="1" dirty="0" err="1">
                <a:solidFill>
                  <a:srgbClr val="00518E"/>
                </a:solidFill>
                <a:latin typeface="Comic Sans MS" pitchFamily="66" charset="0"/>
              </a:rPr>
              <a:t>змагань</a:t>
            </a:r>
            <a:r>
              <a:rPr lang="ru-RU" sz="1400" b="1" dirty="0">
                <a:solidFill>
                  <a:srgbClr val="00518E"/>
                </a:solidFill>
                <a:latin typeface="Comic Sans MS" pitchFamily="66" charset="0"/>
              </a:rPr>
              <a:t> </a:t>
            </a:r>
            <a:r>
              <a:rPr lang="ru-RU" sz="1400" b="1" dirty="0" err="1">
                <a:solidFill>
                  <a:srgbClr val="00518E"/>
                </a:solidFill>
                <a:latin typeface="Comic Sans MS" pitchFamily="66" charset="0"/>
              </a:rPr>
              <a:t>були</a:t>
            </a:r>
            <a:r>
              <a:rPr lang="ru-RU" sz="1400" b="1" dirty="0">
                <a:solidFill>
                  <a:srgbClr val="00518E"/>
                </a:solidFill>
                <a:latin typeface="Comic Sans MS" pitchFamily="66" charset="0"/>
              </a:rPr>
              <a:t> </a:t>
            </a:r>
            <a:r>
              <a:rPr lang="ru-RU" sz="1400" b="1" dirty="0" err="1">
                <a:solidFill>
                  <a:srgbClr val="00518E"/>
                </a:solidFill>
                <a:latin typeface="Comic Sans MS" pitchFamily="66" charset="0"/>
              </a:rPr>
              <a:t>нагороджені</a:t>
            </a:r>
            <a:r>
              <a:rPr lang="ru-RU" sz="1400" b="1" dirty="0">
                <a:solidFill>
                  <a:srgbClr val="00518E"/>
                </a:solidFill>
                <a:latin typeface="Comic Sans MS" pitchFamily="66" charset="0"/>
              </a:rPr>
              <a:t> </a:t>
            </a:r>
            <a:r>
              <a:rPr lang="ru-RU" sz="1400" b="1" dirty="0" err="1">
                <a:solidFill>
                  <a:srgbClr val="00518E"/>
                </a:solidFill>
                <a:latin typeface="Comic Sans MS" pitchFamily="66" charset="0"/>
              </a:rPr>
              <a:t>почесними</a:t>
            </a:r>
            <a:r>
              <a:rPr lang="ru-RU" sz="1400" b="1" dirty="0">
                <a:solidFill>
                  <a:srgbClr val="00518E"/>
                </a:solidFill>
                <a:latin typeface="Comic Sans MS" pitchFamily="66" charset="0"/>
              </a:rPr>
              <a:t> грамотами, батьки </a:t>
            </a:r>
            <a:r>
              <a:rPr lang="ru-RU" sz="1400" b="1" dirty="0" err="1">
                <a:solidFill>
                  <a:srgbClr val="00518E"/>
                </a:solidFill>
                <a:latin typeface="Comic Sans MS" pitchFamily="66" charset="0"/>
              </a:rPr>
              <a:t>учнів</a:t>
            </a:r>
            <a:r>
              <a:rPr lang="ru-RU" sz="1400" b="1" dirty="0">
                <a:solidFill>
                  <a:srgbClr val="00518E"/>
                </a:solidFill>
                <a:latin typeface="Comic Sans MS" pitchFamily="66" charset="0"/>
              </a:rPr>
              <a:t> - </a:t>
            </a:r>
            <a:r>
              <a:rPr lang="ru-RU" sz="1400" b="1" dirty="0" err="1">
                <a:solidFill>
                  <a:srgbClr val="00518E"/>
                </a:solidFill>
                <a:latin typeface="Comic Sans MS" pitchFamily="66" charset="0"/>
              </a:rPr>
              <a:t>подяками</a:t>
            </a:r>
            <a:r>
              <a:rPr lang="ru-RU" sz="1400" b="1" dirty="0">
                <a:solidFill>
                  <a:srgbClr val="00518E"/>
                </a:solidFill>
                <a:latin typeface="Comic Sans MS" pitchFamily="66" charset="0"/>
              </a:rPr>
              <a:t> за </a:t>
            </a:r>
            <a:r>
              <a:rPr lang="ru-RU" sz="1400" b="1" dirty="0" err="1">
                <a:solidFill>
                  <a:srgbClr val="00518E"/>
                </a:solidFill>
                <a:latin typeface="Comic Sans MS" pitchFamily="66" charset="0"/>
              </a:rPr>
              <a:t>виховання</a:t>
            </a:r>
            <a:r>
              <a:rPr lang="ru-RU" sz="1400" b="1" dirty="0">
                <a:solidFill>
                  <a:srgbClr val="00518E"/>
                </a:solidFill>
                <a:latin typeface="Comic Sans MS" pitchFamily="66" charset="0"/>
              </a:rPr>
              <a:t>. </a:t>
            </a:r>
            <a:r>
              <a:rPr lang="ru-RU" sz="1400" b="1" dirty="0" err="1">
                <a:solidFill>
                  <a:srgbClr val="00518E"/>
                </a:solidFill>
                <a:latin typeface="Comic Sans MS" pitchFamily="66" charset="0"/>
              </a:rPr>
              <a:t>Абсолютним</a:t>
            </a:r>
            <a:r>
              <a:rPr lang="ru-RU" sz="1400" b="1" dirty="0">
                <a:solidFill>
                  <a:srgbClr val="00518E"/>
                </a:solidFill>
                <a:latin typeface="Comic Sans MS" pitchFamily="66" charset="0"/>
              </a:rPr>
              <a:t> </a:t>
            </a:r>
            <a:r>
              <a:rPr lang="ru-RU" sz="1400" b="1" dirty="0" err="1">
                <a:solidFill>
                  <a:srgbClr val="00518E"/>
                </a:solidFill>
                <a:latin typeface="Comic Sans MS" pitchFamily="66" charset="0"/>
              </a:rPr>
              <a:t>переможцем</a:t>
            </a:r>
            <a:r>
              <a:rPr lang="ru-RU" sz="1400" b="1" dirty="0">
                <a:solidFill>
                  <a:srgbClr val="00518E"/>
                </a:solidFill>
                <a:latin typeface="Comic Sans MS" pitchFamily="66" charset="0"/>
              </a:rPr>
              <a:t> став </a:t>
            </a:r>
            <a:r>
              <a:rPr lang="ru-RU" sz="1400" b="1" dirty="0" err="1">
                <a:solidFill>
                  <a:srgbClr val="00518E"/>
                </a:solidFill>
                <a:latin typeface="Comic Sans MS" pitchFamily="66" charset="0"/>
              </a:rPr>
              <a:t>учень</a:t>
            </a:r>
            <a:r>
              <a:rPr lang="ru-RU" sz="1400" b="1" dirty="0">
                <a:solidFill>
                  <a:srgbClr val="00518E"/>
                </a:solidFill>
                <a:latin typeface="Comic Sans MS" pitchFamily="66" charset="0"/>
              </a:rPr>
              <a:t> 8-А </a:t>
            </a:r>
            <a:r>
              <a:rPr lang="ru-RU" sz="1400" b="1" dirty="0" err="1">
                <a:solidFill>
                  <a:srgbClr val="00518E"/>
                </a:solidFill>
                <a:latin typeface="Comic Sans MS" pitchFamily="66" charset="0"/>
              </a:rPr>
              <a:t>класу</a:t>
            </a:r>
            <a:r>
              <a:rPr lang="ru-RU" sz="1400" b="1" dirty="0">
                <a:solidFill>
                  <a:srgbClr val="00518E"/>
                </a:solidFill>
                <a:latin typeface="Comic Sans MS" pitchFamily="66" charset="0"/>
              </a:rPr>
              <a:t> Стрельцов </a:t>
            </a:r>
            <a:r>
              <a:rPr lang="ru-RU" sz="1400" b="1" dirty="0" err="1" smtClean="0">
                <a:solidFill>
                  <a:srgbClr val="00518E"/>
                </a:solidFill>
                <a:latin typeface="Comic Sans MS" pitchFamily="66" charset="0"/>
              </a:rPr>
              <a:t>Олексій</a:t>
            </a:r>
            <a:r>
              <a:rPr lang="ru-RU" sz="1400" b="1" dirty="0" smtClean="0">
                <a:solidFill>
                  <a:srgbClr val="00518E"/>
                </a:solidFill>
                <a:latin typeface="Comic Sans MS" pitchFamily="66" charset="0"/>
              </a:rPr>
              <a:t>, </a:t>
            </a:r>
            <a:r>
              <a:rPr lang="ru-RU" sz="1400" b="1" dirty="0" err="1" smtClean="0">
                <a:solidFill>
                  <a:srgbClr val="00518E"/>
                </a:solidFill>
                <a:latin typeface="Comic Sans MS" pitchFamily="66" charset="0"/>
              </a:rPr>
              <a:t>який</a:t>
            </a:r>
            <a:r>
              <a:rPr lang="ru-RU" sz="1400" b="1" dirty="0" smtClean="0">
                <a:solidFill>
                  <a:srgbClr val="00518E"/>
                </a:solidFill>
                <a:latin typeface="Comic Sans MS" pitchFamily="66" charset="0"/>
              </a:rPr>
              <a:t> </a:t>
            </a:r>
            <a:r>
              <a:rPr lang="ru-RU" sz="1400" b="1" dirty="0" err="1">
                <a:solidFill>
                  <a:srgbClr val="00518E"/>
                </a:solidFill>
                <a:latin typeface="Comic Sans MS" pitchFamily="66" charset="0"/>
              </a:rPr>
              <a:t>був</a:t>
            </a:r>
            <a:r>
              <a:rPr lang="ru-RU" sz="1400" b="1" dirty="0">
                <a:solidFill>
                  <a:srgbClr val="00518E"/>
                </a:solidFill>
                <a:latin typeface="Comic Sans MS" pitchFamily="66" charset="0"/>
              </a:rPr>
              <a:t> </a:t>
            </a:r>
            <a:r>
              <a:rPr lang="ru-RU" sz="1400" b="1" dirty="0" err="1">
                <a:solidFill>
                  <a:srgbClr val="00518E"/>
                </a:solidFill>
                <a:latin typeface="Comic Sans MS" pitchFamily="66" charset="0"/>
              </a:rPr>
              <a:t>нагороджений</a:t>
            </a:r>
            <a:r>
              <a:rPr lang="ru-RU" sz="1400" b="1" dirty="0">
                <a:solidFill>
                  <a:srgbClr val="00518E"/>
                </a:solidFill>
                <a:latin typeface="Comic Sans MS" pitchFamily="66" charset="0"/>
              </a:rPr>
              <a:t> </a:t>
            </a:r>
            <a:r>
              <a:rPr lang="ru-RU" sz="1400" b="1" dirty="0" err="1" smtClean="0">
                <a:solidFill>
                  <a:srgbClr val="00518E"/>
                </a:solidFill>
                <a:latin typeface="Comic Sans MS" pitchFamily="66" charset="0"/>
              </a:rPr>
              <a:t>пам</a:t>
            </a:r>
            <a:r>
              <a:rPr lang="en-US" sz="1400" b="1" dirty="0" smtClean="0">
                <a:solidFill>
                  <a:srgbClr val="00518E"/>
                </a:solidFill>
                <a:latin typeface="Comic Sans MS" pitchFamily="66" charset="0"/>
              </a:rPr>
              <a:t>`</a:t>
            </a:r>
            <a:r>
              <a:rPr lang="ru-RU" sz="1400" b="1" dirty="0" err="1" smtClean="0">
                <a:solidFill>
                  <a:srgbClr val="00518E"/>
                </a:solidFill>
                <a:latin typeface="Comic Sans MS" pitchFamily="66" charset="0"/>
              </a:rPr>
              <a:t>ятними</a:t>
            </a:r>
            <a:r>
              <a:rPr lang="ru-RU" sz="1400" b="1" dirty="0" smtClean="0">
                <a:solidFill>
                  <a:srgbClr val="00518E"/>
                </a:solidFill>
                <a:latin typeface="Comic Sans MS" pitchFamily="66" charset="0"/>
              </a:rPr>
              <a:t> призами </a:t>
            </a:r>
            <a:endParaRPr lang="ru-RU" sz="1400" b="1" dirty="0">
              <a:solidFill>
                <a:srgbClr val="00518E"/>
              </a:solidFill>
              <a:latin typeface="Comic Sans MS" pitchFamily="66" charset="0"/>
            </a:endParaRPr>
          </a:p>
        </p:txBody>
      </p:sp>
      <p:pic>
        <p:nvPicPr>
          <p:cNvPr id="44034" name="Picture 2" descr="http://school135.edu.kh.ua/files2/photogallery/8698/20170511_123155.jpg?size=100&amp;height=300"/>
          <p:cNvPicPr>
            <a:picLocks noChangeAspect="1" noChangeArrowheads="1"/>
          </p:cNvPicPr>
          <p:nvPr/>
        </p:nvPicPr>
        <p:blipFill>
          <a:blip r:embed="rId4"/>
          <a:srcRect/>
          <a:stretch>
            <a:fillRect/>
          </a:stretch>
        </p:blipFill>
        <p:spPr bwMode="auto">
          <a:xfrm>
            <a:off x="457200" y="2209800"/>
            <a:ext cx="3352800" cy="272587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C:\Documents and Settings\Владелец\Мои документы\Мои рисунки\Изображение\Изображение 039.jpg"/>
          <p:cNvPicPr/>
          <p:nvPr/>
        </p:nvPicPr>
        <p:blipFill>
          <a:blip r:embed="rId2"/>
          <a:srcRect/>
          <a:stretch>
            <a:fillRect/>
          </a:stretch>
        </p:blipFill>
        <p:spPr bwMode="auto">
          <a:xfrm>
            <a:off x="4038600" y="7239000"/>
            <a:ext cx="2286000" cy="1371619"/>
          </a:xfrm>
          <a:prstGeom prst="rect">
            <a:avLst/>
          </a:prstGeom>
          <a:noFill/>
          <a:ln w="9525">
            <a:noFill/>
            <a:miter lim="800000"/>
            <a:headEnd/>
            <a:tailEnd/>
          </a:ln>
          <a:effectLst>
            <a:softEdge rad="127000"/>
          </a:effectLst>
        </p:spPr>
      </p:pic>
      <p:pic>
        <p:nvPicPr>
          <p:cNvPr id="13" name="Рисунок 12" descr="C:\Documents and Settings\Владелец\Мои документы\(Без теми) (2)\20170529_111217.jpg"/>
          <p:cNvPicPr/>
          <p:nvPr/>
        </p:nvPicPr>
        <p:blipFill>
          <a:blip r:embed="rId3" cstate="print"/>
          <a:srcRect/>
          <a:stretch>
            <a:fillRect/>
          </a:stretch>
        </p:blipFill>
        <p:spPr bwMode="auto">
          <a:xfrm>
            <a:off x="533400" y="1295400"/>
            <a:ext cx="2209800" cy="3443069"/>
          </a:xfrm>
          <a:prstGeom prst="rect">
            <a:avLst/>
          </a:prstGeom>
          <a:noFill/>
          <a:ln w="9525">
            <a:noFill/>
            <a:miter lim="800000"/>
            <a:headEnd/>
            <a:tailEnd/>
          </a:ln>
          <a:effectLst>
            <a:softEdge rad="127000"/>
          </a:effectLst>
        </p:spPr>
      </p:pic>
      <p:pic>
        <p:nvPicPr>
          <p:cNvPr id="14" name="Рисунок 13" descr="C:\Documents and Settings\Владелец\Мои документы\(Без теми) (2)\20170529_111152.jpg"/>
          <p:cNvPicPr/>
          <p:nvPr/>
        </p:nvPicPr>
        <p:blipFill>
          <a:blip r:embed="rId4" cstate="print"/>
          <a:srcRect/>
          <a:stretch>
            <a:fillRect/>
          </a:stretch>
        </p:blipFill>
        <p:spPr bwMode="auto">
          <a:xfrm>
            <a:off x="2667000" y="1295400"/>
            <a:ext cx="2286000" cy="3581400"/>
          </a:xfrm>
          <a:prstGeom prst="rect">
            <a:avLst/>
          </a:prstGeom>
          <a:noFill/>
          <a:ln w="9525">
            <a:noFill/>
            <a:miter lim="800000"/>
            <a:headEnd/>
            <a:tailEnd/>
          </a:ln>
          <a:effectLst>
            <a:softEdge rad="127000"/>
          </a:effectLst>
        </p:spPr>
      </p:pic>
      <p:pic>
        <p:nvPicPr>
          <p:cNvPr id="15" name="Рисунок 14" descr="C:\Documents and Settings\Владелец\Мои документы\(Без теми) (2)\20170529_111137.jpg"/>
          <p:cNvPicPr/>
          <p:nvPr/>
        </p:nvPicPr>
        <p:blipFill>
          <a:blip r:embed="rId5" cstate="print"/>
          <a:srcRect/>
          <a:stretch>
            <a:fillRect/>
          </a:stretch>
        </p:blipFill>
        <p:spPr bwMode="auto">
          <a:xfrm>
            <a:off x="4191000" y="4267200"/>
            <a:ext cx="1905000" cy="2952778"/>
          </a:xfrm>
          <a:prstGeom prst="rect">
            <a:avLst/>
          </a:prstGeom>
          <a:noFill/>
          <a:ln w="9525">
            <a:noFill/>
            <a:miter lim="800000"/>
            <a:headEnd/>
            <a:tailEnd/>
          </a:ln>
          <a:effectLst>
            <a:softEdge rad="127000"/>
          </a:effectLst>
        </p:spPr>
      </p:pic>
      <p:pic>
        <p:nvPicPr>
          <p:cNvPr id="18" name="Рисунок 17" descr="C:\Documents and Settings\Владелец\Мои документы\(Без теми) (2)\20170529_111047.jpg"/>
          <p:cNvPicPr/>
          <p:nvPr/>
        </p:nvPicPr>
        <p:blipFill>
          <a:blip r:embed="rId6" cstate="print"/>
          <a:srcRect/>
          <a:stretch>
            <a:fillRect/>
          </a:stretch>
        </p:blipFill>
        <p:spPr bwMode="auto">
          <a:xfrm>
            <a:off x="4800600" y="1295400"/>
            <a:ext cx="1676400" cy="3048026"/>
          </a:xfrm>
          <a:prstGeom prst="rect">
            <a:avLst/>
          </a:prstGeom>
          <a:noFill/>
          <a:ln w="9525">
            <a:noFill/>
            <a:miter lim="800000"/>
            <a:headEnd/>
            <a:tailEnd/>
          </a:ln>
          <a:effectLst>
            <a:softEdge rad="127000"/>
          </a:effectLst>
        </p:spPr>
      </p:pic>
      <p:pic>
        <p:nvPicPr>
          <p:cNvPr id="19" name="Рисунок 18" descr="C:\Documents and Settings\Владелец\Мои документы\(Без теми) (2)\20170529_111102.jpg"/>
          <p:cNvPicPr/>
          <p:nvPr/>
        </p:nvPicPr>
        <p:blipFill>
          <a:blip r:embed="rId7" cstate="print"/>
          <a:srcRect/>
          <a:stretch>
            <a:fillRect/>
          </a:stretch>
        </p:blipFill>
        <p:spPr bwMode="auto">
          <a:xfrm>
            <a:off x="685800" y="4724400"/>
            <a:ext cx="3276600" cy="3755733"/>
          </a:xfrm>
          <a:prstGeom prst="rect">
            <a:avLst/>
          </a:prstGeom>
          <a:noFill/>
          <a:ln w="9525">
            <a:noFill/>
            <a:miter lim="800000"/>
            <a:headEnd/>
            <a:tailEnd/>
          </a:ln>
          <a:effectLst>
            <a:softEdge rad="127000"/>
          </a:effectLst>
        </p:spPr>
      </p:pic>
      <p:sp>
        <p:nvSpPr>
          <p:cNvPr id="8" name="TextBox 7"/>
          <p:cNvSpPr txBox="1"/>
          <p:nvPr/>
        </p:nvSpPr>
        <p:spPr>
          <a:xfrm>
            <a:off x="375025" y="380972"/>
            <a:ext cx="6482975" cy="674711"/>
          </a:xfrm>
          <a:prstGeom prst="rect">
            <a:avLst/>
          </a:prstGeom>
          <a:noFill/>
        </p:spPr>
        <p:txBody>
          <a:bodyPr wrap="square" lIns="104306" tIns="52153" rIns="104306" bIns="52153" rtlCol="0">
            <a:spAutoFit/>
          </a:bodyPr>
          <a:lstStyle/>
          <a:p>
            <a:pPr algn="ctr"/>
            <a:r>
              <a:rPr lang="uk-UA" sz="3700" b="1" dirty="0" smtClean="0">
                <a:solidFill>
                  <a:srgbClr val="00518E"/>
                </a:solidFill>
                <a:latin typeface="Comic Sans MS" pitchFamily="66" charset="0"/>
              </a:rPr>
              <a:t>НАШІ НАГОРОДИ</a:t>
            </a:r>
            <a:endParaRPr lang="ru-RU" sz="3700" b="1" dirty="0">
              <a:solidFill>
                <a:srgbClr val="00518E"/>
              </a:solidFill>
              <a:latin typeface="Comic Sans MS" pitchFamily="66"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381000"/>
            <a:ext cx="6300788" cy="561975"/>
          </a:xfrm>
        </p:spPr>
        <p:txBody>
          <a:bodyPr>
            <a:normAutofit fontScale="90000"/>
          </a:bodyPr>
          <a:lstStyle/>
          <a:p>
            <a:pPr eaLnBrk="1" fontAlgn="auto" hangingPunct="1">
              <a:spcAft>
                <a:spcPts val="0"/>
              </a:spcAft>
              <a:defRPr/>
            </a:pPr>
            <a:r>
              <a:rPr lang="uk-UA" sz="3200" b="1" dirty="0" smtClean="0">
                <a:solidFill>
                  <a:srgbClr val="000099"/>
                </a:solidFill>
                <a:latin typeface="Comic Sans MS" pitchFamily="66" charset="0"/>
              </a:rPr>
              <a:t>Методична робота учителів</a:t>
            </a:r>
            <a:endParaRPr lang="ru-RU" sz="3200" b="1" dirty="0">
              <a:solidFill>
                <a:srgbClr val="000099"/>
              </a:solidFill>
              <a:latin typeface="Comic Sans MS" pitchFamily="66" charset="0"/>
            </a:endParaRPr>
          </a:p>
        </p:txBody>
      </p:sp>
      <p:sp>
        <p:nvSpPr>
          <p:cNvPr id="9220" name="TextBox 5"/>
          <p:cNvSpPr txBox="1">
            <a:spLocks noChangeArrowheads="1"/>
          </p:cNvSpPr>
          <p:nvPr/>
        </p:nvSpPr>
        <p:spPr bwMode="auto">
          <a:xfrm>
            <a:off x="457200" y="914400"/>
            <a:ext cx="5500688" cy="830997"/>
          </a:xfrm>
          <a:prstGeom prst="rect">
            <a:avLst/>
          </a:prstGeom>
          <a:noFill/>
          <a:ln w="9525">
            <a:noFill/>
            <a:miter lim="800000"/>
            <a:headEnd/>
            <a:tailEnd/>
          </a:ln>
        </p:spPr>
        <p:txBody>
          <a:bodyPr>
            <a:spAutoFit/>
          </a:bodyPr>
          <a:lstStyle/>
          <a:p>
            <a:pPr algn="ctr"/>
            <a:r>
              <a:rPr lang="uk-UA" sz="1600" dirty="0" smtClean="0">
                <a:solidFill>
                  <a:srgbClr val="0000FF"/>
                </a:solidFill>
                <a:latin typeface="Comic Sans MS" pitchFamily="66" charset="0"/>
              </a:rPr>
              <a:t>Учителями початкової школи проведено методичний міст з гімназією №149 “ </a:t>
            </a:r>
            <a:r>
              <a:rPr lang="uk-UA" sz="1600" b="1" dirty="0" smtClean="0">
                <a:solidFill>
                  <a:srgbClr val="0000FF"/>
                </a:solidFill>
                <a:latin typeface="Comic Sans MS" pitchFamily="66" charset="0"/>
              </a:rPr>
              <a:t>Створюємо групові та парні форми роботи на уроках ”  </a:t>
            </a:r>
            <a:endParaRPr lang="uk-UA" sz="1600" b="1" dirty="0">
              <a:solidFill>
                <a:srgbClr val="0000FF"/>
              </a:solidFill>
              <a:latin typeface="Comic Sans MS" pitchFamily="66" charset="0"/>
            </a:endParaRPr>
          </a:p>
        </p:txBody>
      </p:sp>
      <p:sp>
        <p:nvSpPr>
          <p:cNvPr id="10" name="Прямокутник 9"/>
          <p:cNvSpPr/>
          <p:nvPr/>
        </p:nvSpPr>
        <p:spPr>
          <a:xfrm>
            <a:off x="457200" y="6019800"/>
            <a:ext cx="6019800" cy="1077218"/>
          </a:xfrm>
          <a:prstGeom prst="rect">
            <a:avLst/>
          </a:prstGeom>
        </p:spPr>
        <p:txBody>
          <a:bodyPr wrap="square">
            <a:spAutoFit/>
          </a:bodyPr>
          <a:lstStyle/>
          <a:p>
            <a:pPr marL="411163" algn="ctr" eaLnBrk="1" fontAlgn="auto" hangingPunct="1">
              <a:spcAft>
                <a:spcPts val="0"/>
              </a:spcAft>
              <a:buClr>
                <a:schemeClr val="tx1">
                  <a:shade val="95000"/>
                </a:schemeClr>
              </a:buClr>
              <a:buFont typeface="Wingdings 2"/>
              <a:buNone/>
              <a:defRPr/>
            </a:pPr>
            <a:r>
              <a:rPr lang="uk-UA" sz="1600" dirty="0" smtClean="0">
                <a:solidFill>
                  <a:srgbClr val="0000FF"/>
                </a:solidFill>
                <a:latin typeface="Comic Sans MS" pitchFamily="66" charset="0"/>
              </a:rPr>
              <a:t> Продовжує працювати постійно діючий семінар </a:t>
            </a:r>
            <a:r>
              <a:rPr lang="uk-UA" sz="1600" b="1" dirty="0" err="1" smtClean="0">
                <a:solidFill>
                  <a:srgbClr val="0000FF"/>
                </a:solidFill>
                <a:latin typeface="Comic Sans MS" pitchFamily="66" charset="0"/>
              </a:rPr>
              <a:t>„Підготовка</a:t>
            </a:r>
            <a:r>
              <a:rPr lang="uk-UA" sz="1600" b="1" dirty="0" smtClean="0">
                <a:solidFill>
                  <a:srgbClr val="0000FF"/>
                </a:solidFill>
                <a:latin typeface="Comic Sans MS" pitchFamily="66" charset="0"/>
              </a:rPr>
              <a:t> учнів до ДПА та ЗНО з </a:t>
            </a:r>
            <a:r>
              <a:rPr lang="uk-UA" sz="1600" b="1" dirty="0" err="1" smtClean="0">
                <a:solidFill>
                  <a:srgbClr val="0000FF"/>
                </a:solidFill>
                <a:latin typeface="Comic Sans MS" pitchFamily="66" charset="0"/>
              </a:rPr>
              <a:t>математики”</a:t>
            </a:r>
            <a:r>
              <a:rPr lang="uk-UA" sz="1600" b="1" dirty="0" smtClean="0">
                <a:solidFill>
                  <a:srgbClr val="0000FF"/>
                </a:solidFill>
                <a:latin typeface="Comic Sans MS" pitchFamily="66" charset="0"/>
              </a:rPr>
              <a:t> </a:t>
            </a:r>
            <a:r>
              <a:rPr lang="uk-UA" sz="1600" dirty="0" smtClean="0">
                <a:solidFill>
                  <a:srgbClr val="0000FF"/>
                </a:solidFill>
                <a:latin typeface="Comic Sans MS" pitchFamily="66" charset="0"/>
              </a:rPr>
              <a:t>за темою </a:t>
            </a:r>
            <a:r>
              <a:rPr lang="uk-UA" sz="1600" b="1" dirty="0" err="1" smtClean="0">
                <a:solidFill>
                  <a:srgbClr val="0000FF"/>
                </a:solidFill>
                <a:latin typeface="Comic Sans MS" pitchFamily="66" charset="0"/>
              </a:rPr>
              <a:t>“Розв’язування</a:t>
            </a:r>
            <a:r>
              <a:rPr lang="uk-UA" sz="1600" b="1" dirty="0" smtClean="0">
                <a:solidFill>
                  <a:srgbClr val="0000FF"/>
                </a:solidFill>
                <a:latin typeface="Comic Sans MS" pitchFamily="66" charset="0"/>
              </a:rPr>
              <a:t> задач на комбінації </a:t>
            </a:r>
            <a:r>
              <a:rPr lang="uk-UA" sz="1600" b="1" dirty="0" err="1" smtClean="0">
                <a:solidFill>
                  <a:srgbClr val="0000FF"/>
                </a:solidFill>
                <a:latin typeface="Comic Sans MS" pitchFamily="66" charset="0"/>
              </a:rPr>
              <a:t>кіл“</a:t>
            </a:r>
            <a:r>
              <a:rPr lang="uk-UA" sz="1600" b="1" dirty="0" smtClean="0">
                <a:solidFill>
                  <a:srgbClr val="0000FF"/>
                </a:solidFill>
                <a:latin typeface="Comic Sans MS" pitchFamily="66" charset="0"/>
              </a:rPr>
              <a:t> </a:t>
            </a:r>
            <a:r>
              <a:rPr lang="uk-UA" sz="1600" dirty="0" smtClean="0">
                <a:solidFill>
                  <a:srgbClr val="0000FF"/>
                </a:solidFill>
                <a:latin typeface="Comic Sans MS" pitchFamily="66" charset="0"/>
              </a:rPr>
              <a:t>(Кушнарьова О.О.)</a:t>
            </a:r>
            <a:endParaRPr lang="ru-RU" sz="1600" dirty="0"/>
          </a:p>
        </p:txBody>
      </p:sp>
      <p:sp>
        <p:nvSpPr>
          <p:cNvPr id="76801" name="Rectangle 1"/>
          <p:cNvSpPr>
            <a:spLocks noChangeArrowheads="1"/>
          </p:cNvSpPr>
          <p:nvPr/>
        </p:nvSpPr>
        <p:spPr bwMode="auto">
          <a:xfrm>
            <a:off x="0" y="2819400"/>
            <a:ext cx="6858000"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algn="ctr"/>
            <a:r>
              <a:rPr kumimoji="0" lang="uk-UA" sz="1600" i="0" u="none" strike="noStrike" cap="none" normalizeH="0" baseline="0" dirty="0" smtClean="0">
                <a:ln>
                  <a:noFill/>
                </a:ln>
                <a:solidFill>
                  <a:schemeClr val="accent2"/>
                </a:solidFill>
                <a:effectLst/>
                <a:latin typeface="Comic Sans MS" pitchFamily="66" charset="0"/>
                <a:ea typeface="Times New Roman" pitchFamily="18" charset="0"/>
              </a:rPr>
              <a:t>Проведено методичний міст</a:t>
            </a:r>
          </a:p>
          <a:p>
            <a:pPr lvl="0" algn="ctr"/>
            <a:r>
              <a:rPr kumimoji="0" lang="uk-UA" sz="1600" b="1" i="0" u="none" strike="noStrike" cap="none" normalizeH="0" baseline="0" dirty="0" smtClean="0">
                <a:ln>
                  <a:noFill/>
                </a:ln>
                <a:solidFill>
                  <a:schemeClr val="accent2"/>
                </a:solidFill>
                <a:effectLst/>
                <a:latin typeface="Comic Sans MS" pitchFamily="66" charset="0"/>
                <a:ea typeface="Times New Roman" pitchFamily="18" charset="0"/>
              </a:rPr>
              <a:t> </a:t>
            </a:r>
            <a:r>
              <a:rPr kumimoji="0" lang="uk-UA" sz="1600" b="0" i="0" u="none" strike="noStrike" cap="none" normalizeH="0" baseline="0" dirty="0" smtClean="0">
                <a:ln>
                  <a:noFill/>
                </a:ln>
                <a:solidFill>
                  <a:schemeClr val="accent2"/>
                </a:solidFill>
                <a:effectLst/>
                <a:latin typeface="Comic Sans MS" pitchFamily="66" charset="0"/>
                <a:ea typeface="Times New Roman" pitchFamily="18" charset="0"/>
              </a:rPr>
              <a:t>між учителями</a:t>
            </a:r>
          </a:p>
          <a:p>
            <a:pPr lvl="0" algn="ctr"/>
            <a:r>
              <a:rPr kumimoji="0" lang="uk-UA" sz="1600" b="0" i="0" u="none" strike="noStrike" cap="none" normalizeH="0" baseline="0" dirty="0" smtClean="0">
                <a:ln>
                  <a:noFill/>
                </a:ln>
                <a:solidFill>
                  <a:schemeClr val="accent2"/>
                </a:solidFill>
                <a:effectLst/>
                <a:latin typeface="Comic Sans MS" pitchFamily="66" charset="0"/>
                <a:ea typeface="Times New Roman" pitchFamily="18" charset="0"/>
              </a:rPr>
              <a:t> </a:t>
            </a:r>
            <a:r>
              <a:rPr kumimoji="0" lang="uk-UA" sz="1600" b="0" i="0" u="none" strike="noStrike" cap="none" normalizeH="0" baseline="0" dirty="0" err="1" smtClean="0">
                <a:ln>
                  <a:noFill/>
                </a:ln>
                <a:solidFill>
                  <a:schemeClr val="accent2"/>
                </a:solidFill>
                <a:effectLst/>
                <a:latin typeface="Comic Sans MS" pitchFamily="66" charset="0"/>
                <a:ea typeface="Times New Roman" pitchFamily="18" charset="0"/>
              </a:rPr>
              <a:t>КЗ</a:t>
            </a:r>
            <a:r>
              <a:rPr kumimoji="0" lang="ru-RU" sz="1600" b="0" i="0" u="none" strike="noStrike" cap="none" normalizeH="0" baseline="0" dirty="0" smtClean="0">
                <a:ln>
                  <a:noFill/>
                </a:ln>
                <a:solidFill>
                  <a:schemeClr val="accent2"/>
                </a:solidFill>
                <a:effectLst/>
                <a:latin typeface="Comic Sans MS" pitchFamily="66" charset="0"/>
                <a:ea typeface="Times New Roman" pitchFamily="18" charset="0"/>
              </a:rPr>
              <a:t> «ХЗОШ </a:t>
            </a:r>
            <a:r>
              <a:rPr kumimoji="0" lang="uk-UA" sz="1600" b="0" i="0" u="none" strike="noStrike" cap="none" normalizeH="0" baseline="0" dirty="0" smtClean="0">
                <a:ln>
                  <a:noFill/>
                </a:ln>
                <a:solidFill>
                  <a:schemeClr val="accent2"/>
                </a:solidFill>
                <a:effectLst/>
                <a:latin typeface="Comic Sans MS" pitchFamily="66" charset="0"/>
                <a:ea typeface="Times New Roman" pitchFamily="18" charset="0"/>
              </a:rPr>
              <a:t>№135 ім. К.Ф.Ольшанського» та ХЗОШ №22 </a:t>
            </a:r>
            <a:endParaRPr kumimoji="0" lang="uk-UA" sz="1600" b="0" i="0" u="none" strike="noStrike" cap="none" normalizeH="0" baseline="0" dirty="0" smtClean="0">
              <a:ln>
                <a:noFill/>
              </a:ln>
              <a:solidFill>
                <a:schemeClr val="accent2"/>
              </a:solidFill>
              <a:effectLst/>
              <a:latin typeface="Comic Sans MS" pitchFamily="66" charset="0"/>
            </a:endParaRPr>
          </a:p>
          <a:p>
            <a:pPr marL="0" marR="0" lvl="0" indent="0" algn="ctr" defTabSz="914400" rtl="0" eaLnBrk="0" fontAlgn="base" latinLnBrk="0" hangingPunct="0">
              <a:spcBef>
                <a:spcPct val="0"/>
              </a:spcBef>
              <a:spcAft>
                <a:spcPct val="0"/>
              </a:spcAft>
              <a:buClrTx/>
              <a:buSzTx/>
              <a:buFontTx/>
              <a:buNone/>
              <a:tabLst/>
            </a:pPr>
            <a:r>
              <a:rPr kumimoji="0" lang="uk-UA" sz="1600" b="1" i="0" u="none" strike="noStrike" cap="none" normalizeH="0" baseline="0" dirty="0" smtClean="0">
                <a:ln>
                  <a:noFill/>
                </a:ln>
                <a:solidFill>
                  <a:schemeClr val="accent2"/>
                </a:solidFill>
                <a:effectLst/>
                <a:latin typeface="Comic Sans MS" pitchFamily="66" charset="0"/>
                <a:ea typeface="Times New Roman" pitchFamily="18" charset="0"/>
              </a:rPr>
              <a:t>«Шляхи взаємодії сім’ї</a:t>
            </a:r>
            <a:endParaRPr kumimoji="0" lang="ru-RU" sz="1600" b="1" i="0" u="none" strike="noStrike" cap="none" normalizeH="0" baseline="0" dirty="0" smtClean="0">
              <a:ln>
                <a:noFill/>
              </a:ln>
              <a:solidFill>
                <a:schemeClr val="accent2"/>
              </a:solidFill>
              <a:effectLst/>
              <a:latin typeface="Comic Sans MS" pitchFamily="66" charset="0"/>
            </a:endParaRPr>
          </a:p>
          <a:p>
            <a:pPr marL="0" marR="0" lvl="0" indent="0" algn="ctr" defTabSz="914400" rtl="0" eaLnBrk="0" fontAlgn="base" latinLnBrk="0" hangingPunct="0">
              <a:spcBef>
                <a:spcPct val="0"/>
              </a:spcBef>
              <a:spcAft>
                <a:spcPct val="0"/>
              </a:spcAft>
              <a:buClrTx/>
              <a:buSzTx/>
              <a:buFontTx/>
              <a:buNone/>
              <a:tabLst/>
            </a:pPr>
            <a:r>
              <a:rPr kumimoji="0" lang="uk-UA" sz="1600" b="1" i="0" u="none" strike="noStrike" cap="none" normalizeH="0" baseline="0" dirty="0" smtClean="0">
                <a:ln>
                  <a:noFill/>
                </a:ln>
                <a:solidFill>
                  <a:schemeClr val="accent2"/>
                </a:solidFill>
                <a:effectLst/>
                <a:latin typeface="Comic Sans MS" pitchFamily="66" charset="0"/>
                <a:ea typeface="Times New Roman" pitchFamily="18" charset="0"/>
              </a:rPr>
              <a:t>та школи у вихованні здорової особистості»</a:t>
            </a:r>
            <a:endParaRPr kumimoji="0" lang="uk-UA" sz="1600" b="1" i="0" u="none" strike="noStrike" cap="none" normalizeH="0" baseline="0" dirty="0" smtClean="0">
              <a:ln>
                <a:noFill/>
              </a:ln>
              <a:solidFill>
                <a:schemeClr val="accent2"/>
              </a:solidFill>
              <a:effectLst/>
              <a:latin typeface="Comic Sans MS" pitchFamily="66" charset="0"/>
            </a:endParaRPr>
          </a:p>
        </p:txBody>
      </p:sp>
      <p:pic>
        <p:nvPicPr>
          <p:cNvPr id="76803" name="Picture 3" descr="IMG_6682"/>
          <p:cNvPicPr>
            <a:picLocks noChangeAspect="1" noChangeArrowheads="1"/>
          </p:cNvPicPr>
          <p:nvPr/>
        </p:nvPicPr>
        <p:blipFill>
          <a:blip r:embed="rId2" cstate="print"/>
          <a:srcRect/>
          <a:stretch>
            <a:fillRect/>
          </a:stretch>
        </p:blipFill>
        <p:spPr bwMode="auto">
          <a:xfrm>
            <a:off x="533400" y="4038600"/>
            <a:ext cx="2713807" cy="2038117"/>
          </a:xfrm>
          <a:prstGeom prst="rect">
            <a:avLst/>
          </a:prstGeom>
          <a:noFill/>
          <a:ln w="9525">
            <a:noFill/>
            <a:miter lim="800000"/>
            <a:headEnd/>
            <a:tailEnd/>
          </a:ln>
          <a:effectLst>
            <a:softEdge rad="127000"/>
          </a:effectLst>
        </p:spPr>
      </p:pic>
      <p:pic>
        <p:nvPicPr>
          <p:cNvPr id="76804" name="Picture 4" descr="IMG_6674"/>
          <p:cNvPicPr>
            <a:picLocks noChangeAspect="1" noChangeArrowheads="1"/>
          </p:cNvPicPr>
          <p:nvPr/>
        </p:nvPicPr>
        <p:blipFill>
          <a:blip r:embed="rId3" cstate="print"/>
          <a:srcRect/>
          <a:stretch>
            <a:fillRect/>
          </a:stretch>
        </p:blipFill>
        <p:spPr bwMode="auto">
          <a:xfrm>
            <a:off x="3276600" y="4114800"/>
            <a:ext cx="2539999" cy="1905000"/>
          </a:xfrm>
          <a:prstGeom prst="rect">
            <a:avLst/>
          </a:prstGeom>
          <a:noFill/>
          <a:ln w="9525">
            <a:noFill/>
            <a:miter lim="800000"/>
            <a:headEnd/>
            <a:tailEnd/>
          </a:ln>
          <a:effectLst>
            <a:softEdge rad="127000"/>
          </a:effectLst>
        </p:spPr>
      </p:pic>
      <p:pic>
        <p:nvPicPr>
          <p:cNvPr id="76808" name="Picture 8" descr="C:\Documents and Settings\Владелец\Мои документы\image-0-02-05-8394d203cb84c57443658df76d58dcfc7fb463dc317da7da2cd95d1ed348adaa-V.jpg"/>
          <p:cNvPicPr>
            <a:picLocks noChangeAspect="1" noChangeArrowheads="1"/>
          </p:cNvPicPr>
          <p:nvPr/>
        </p:nvPicPr>
        <p:blipFill>
          <a:blip r:embed="rId4"/>
          <a:srcRect/>
          <a:stretch>
            <a:fillRect/>
          </a:stretch>
        </p:blipFill>
        <p:spPr bwMode="auto">
          <a:xfrm>
            <a:off x="609600" y="1676400"/>
            <a:ext cx="5334000" cy="1250641"/>
          </a:xfrm>
          <a:prstGeom prst="rect">
            <a:avLst/>
          </a:prstGeom>
          <a:noFill/>
          <a:effectLst>
            <a:softEdge rad="127000"/>
          </a:effectLst>
        </p:spPr>
      </p:pic>
      <p:sp>
        <p:nvSpPr>
          <p:cNvPr id="9" name="TextBox 8"/>
          <p:cNvSpPr txBox="1"/>
          <p:nvPr/>
        </p:nvSpPr>
        <p:spPr>
          <a:xfrm>
            <a:off x="304800" y="7086600"/>
            <a:ext cx="6553200" cy="1477328"/>
          </a:xfrm>
          <a:prstGeom prst="rect">
            <a:avLst/>
          </a:prstGeom>
          <a:noFill/>
        </p:spPr>
        <p:txBody>
          <a:bodyPr wrap="square" rtlCol="0">
            <a:spAutoFit/>
          </a:bodyPr>
          <a:lstStyle/>
          <a:p>
            <a:pPr algn="ctr"/>
            <a:r>
              <a:rPr lang="uk-UA" dirty="0" smtClean="0">
                <a:solidFill>
                  <a:schemeClr val="accent2">
                    <a:lumMod val="75000"/>
                  </a:schemeClr>
                </a:solidFill>
                <a:latin typeface="Comic Sans MS" pitchFamily="66" charset="0"/>
              </a:rPr>
              <a:t>Учителі початкової школи проводили педагогічну практику для студентів </a:t>
            </a:r>
          </a:p>
          <a:p>
            <a:pPr algn="ctr"/>
            <a:r>
              <a:rPr lang="uk-UA" dirty="0" smtClean="0">
                <a:solidFill>
                  <a:schemeClr val="accent2">
                    <a:lumMod val="75000"/>
                  </a:schemeClr>
                </a:solidFill>
                <a:latin typeface="Comic Sans MS" pitchFamily="66" charset="0"/>
              </a:rPr>
              <a:t>Гуманітарно-педагогічної академії,</a:t>
            </a:r>
          </a:p>
          <a:p>
            <a:pPr algn="ctr"/>
            <a:r>
              <a:rPr lang="uk-UA" dirty="0" smtClean="0">
                <a:solidFill>
                  <a:schemeClr val="accent2">
                    <a:lumMod val="75000"/>
                  </a:schemeClr>
                </a:solidFill>
                <a:latin typeface="Comic Sans MS" pitchFamily="66" charset="0"/>
              </a:rPr>
              <a:t>Плідно працювали шкільні методичні об'єднання </a:t>
            </a:r>
            <a:r>
              <a:rPr lang="uk-UA" dirty="0" err="1" smtClean="0">
                <a:solidFill>
                  <a:schemeClr val="accent2">
                    <a:lumMod val="75000"/>
                  </a:schemeClr>
                </a:solidFill>
                <a:latin typeface="Comic Sans MS" pitchFamily="66" charset="0"/>
              </a:rPr>
              <a:t>вчителів-предметників</a:t>
            </a:r>
            <a:endParaRPr lang="ru-RU" dirty="0">
              <a:solidFill>
                <a:schemeClr val="accent2">
                  <a:lumMod val="75000"/>
                </a:schemeClr>
              </a:solidFill>
              <a:latin typeface="Comic Sans MS" pitchFamily="66"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341313" y="401638"/>
            <a:ext cx="6172200" cy="1524000"/>
          </a:xfrm>
        </p:spPr>
        <p:txBody>
          <a:bodyPr/>
          <a:lstStyle/>
          <a:p>
            <a:pPr eaLnBrk="1" hangingPunct="1"/>
            <a:r>
              <a:rPr lang="ru-RU" dirty="0" smtClean="0"/>
              <a:t/>
            </a:r>
            <a:br>
              <a:rPr lang="ru-RU" dirty="0" smtClean="0"/>
            </a:br>
            <a:endParaRPr lang="ru-RU" dirty="0" smtClean="0"/>
          </a:p>
        </p:txBody>
      </p:sp>
      <p:sp>
        <p:nvSpPr>
          <p:cNvPr id="7171" name="Прямоугольник 3"/>
          <p:cNvSpPr>
            <a:spLocks noChangeArrowheads="1"/>
          </p:cNvSpPr>
          <p:nvPr/>
        </p:nvSpPr>
        <p:spPr bwMode="auto">
          <a:xfrm>
            <a:off x="857250" y="1143000"/>
            <a:ext cx="5500688" cy="7078861"/>
          </a:xfrm>
          <a:prstGeom prst="rect">
            <a:avLst/>
          </a:prstGeom>
          <a:noFill/>
          <a:ln w="9525">
            <a:noFill/>
            <a:miter lim="800000"/>
            <a:headEnd/>
            <a:tailEnd/>
          </a:ln>
        </p:spPr>
        <p:txBody>
          <a:bodyPr>
            <a:spAutoFit/>
          </a:bodyPr>
          <a:lstStyle/>
          <a:p>
            <a:pPr algn="ctr"/>
            <a:r>
              <a:rPr lang="uk-UA" sz="1600" dirty="0">
                <a:solidFill>
                  <a:srgbClr val="0000FF"/>
                </a:solidFill>
                <a:latin typeface="Comic Sans MS" pitchFamily="66" charset="0"/>
              </a:rPr>
              <a:t>Стипендією</a:t>
            </a:r>
            <a:r>
              <a:rPr lang="uk-UA" sz="1600" b="1" dirty="0">
                <a:solidFill>
                  <a:srgbClr val="0000FF"/>
                </a:solidFill>
                <a:latin typeface="Comic Sans MS" pitchFamily="66" charset="0"/>
              </a:rPr>
              <a:t> </a:t>
            </a:r>
            <a:r>
              <a:rPr lang="uk-UA" sz="1600" dirty="0">
                <a:solidFill>
                  <a:srgbClr val="0000FF"/>
                </a:solidFill>
                <a:latin typeface="Comic Sans MS" pitchFamily="66" charset="0"/>
              </a:rPr>
              <a:t>Харківської міської ради  </a:t>
            </a:r>
          </a:p>
          <a:p>
            <a:pPr algn="ctr"/>
            <a:r>
              <a:rPr lang="uk-UA" sz="1600" b="1" dirty="0" err="1">
                <a:solidFill>
                  <a:srgbClr val="0000FF"/>
                </a:solidFill>
                <a:latin typeface="Comic Sans MS" pitchFamily="66" charset="0"/>
              </a:rPr>
              <a:t>“Кращий</a:t>
            </a:r>
            <a:r>
              <a:rPr lang="uk-UA" sz="1600" b="1" dirty="0">
                <a:solidFill>
                  <a:srgbClr val="0000FF"/>
                </a:solidFill>
                <a:latin typeface="Comic Sans MS" pitchFamily="66" charset="0"/>
              </a:rPr>
              <a:t> учень навчального </a:t>
            </a:r>
            <a:r>
              <a:rPr lang="uk-UA" sz="1600" b="1" dirty="0" err="1">
                <a:solidFill>
                  <a:srgbClr val="0000FF"/>
                </a:solidFill>
                <a:latin typeface="Comic Sans MS" pitchFamily="66" charset="0"/>
              </a:rPr>
              <a:t>закладу”</a:t>
            </a:r>
            <a:r>
              <a:rPr lang="uk-UA" sz="1600" b="1" dirty="0">
                <a:solidFill>
                  <a:srgbClr val="0000FF"/>
                </a:solidFill>
                <a:latin typeface="Comic Sans MS" pitchFamily="66" charset="0"/>
              </a:rPr>
              <a:t> </a:t>
            </a:r>
            <a:r>
              <a:rPr lang="uk-UA" sz="1600" dirty="0">
                <a:solidFill>
                  <a:srgbClr val="0000FF"/>
                </a:solidFill>
                <a:latin typeface="Comic Sans MS" pitchFamily="66" charset="0"/>
              </a:rPr>
              <a:t>нагороджено </a:t>
            </a:r>
            <a:r>
              <a:rPr lang="uk-UA" sz="1600" dirty="0" smtClean="0">
                <a:solidFill>
                  <a:srgbClr val="0000FF"/>
                </a:solidFill>
                <a:latin typeface="Comic Sans MS" pitchFamily="66" charset="0"/>
              </a:rPr>
              <a:t>учня 8-Б класу </a:t>
            </a:r>
            <a:endParaRPr lang="uk-UA" sz="1600" dirty="0">
              <a:solidFill>
                <a:srgbClr val="0000FF"/>
              </a:solidFill>
              <a:latin typeface="Comic Sans MS" pitchFamily="66" charset="0"/>
            </a:endParaRPr>
          </a:p>
          <a:p>
            <a:pPr algn="ctr"/>
            <a:r>
              <a:rPr lang="uk-UA" sz="1600" b="1" dirty="0" smtClean="0">
                <a:solidFill>
                  <a:srgbClr val="0000FF"/>
                </a:solidFill>
                <a:latin typeface="Comic Sans MS" pitchFamily="66" charset="0"/>
              </a:rPr>
              <a:t>Редькіна Кирила</a:t>
            </a:r>
            <a:endParaRPr lang="uk-UA" sz="1600" b="1" dirty="0">
              <a:solidFill>
                <a:srgbClr val="0000FF"/>
              </a:solidFill>
              <a:latin typeface="Comic Sans MS" pitchFamily="66" charset="0"/>
            </a:endParaRPr>
          </a:p>
          <a:p>
            <a:pPr algn="ctr"/>
            <a:endParaRPr lang="uk-UA" dirty="0">
              <a:solidFill>
                <a:schemeClr val="accent1"/>
              </a:solidFill>
              <a:latin typeface="Comic Sans MS" pitchFamily="66" charset="0"/>
            </a:endParaRPr>
          </a:p>
          <a:p>
            <a:pPr algn="ctr"/>
            <a:endParaRPr lang="uk-UA" sz="2800" dirty="0">
              <a:solidFill>
                <a:srgbClr val="002060"/>
              </a:solidFill>
              <a:latin typeface="Comic Sans MS" pitchFamily="66" charset="0"/>
            </a:endParaRPr>
          </a:p>
          <a:p>
            <a:pPr algn="ctr"/>
            <a:endParaRPr lang="uk-UA" sz="2800" dirty="0">
              <a:solidFill>
                <a:srgbClr val="002060"/>
              </a:solidFill>
              <a:latin typeface="Comic Sans MS" pitchFamily="66" charset="0"/>
            </a:endParaRPr>
          </a:p>
          <a:p>
            <a:pPr algn="ctr"/>
            <a:endParaRPr lang="uk-UA" sz="2800" dirty="0">
              <a:solidFill>
                <a:srgbClr val="002060"/>
              </a:solidFill>
              <a:latin typeface="Comic Sans MS" pitchFamily="66" charset="0"/>
            </a:endParaRPr>
          </a:p>
          <a:p>
            <a:pPr algn="ctr"/>
            <a:endParaRPr lang="uk-UA" sz="2800" dirty="0">
              <a:solidFill>
                <a:srgbClr val="002060"/>
              </a:solidFill>
              <a:latin typeface="Comic Sans MS" pitchFamily="66" charset="0"/>
            </a:endParaRPr>
          </a:p>
          <a:p>
            <a:pPr algn="ctr"/>
            <a:endParaRPr lang="uk-UA" dirty="0" smtClean="0">
              <a:solidFill>
                <a:srgbClr val="002060"/>
              </a:solidFill>
              <a:latin typeface="Comic Sans MS" pitchFamily="66" charset="0"/>
            </a:endParaRPr>
          </a:p>
          <a:p>
            <a:pPr algn="ctr"/>
            <a:endParaRPr lang="uk-UA" dirty="0">
              <a:solidFill>
                <a:srgbClr val="002060"/>
              </a:solidFill>
              <a:latin typeface="Comic Sans MS" pitchFamily="66" charset="0"/>
            </a:endParaRPr>
          </a:p>
          <a:p>
            <a:pPr algn="ctr"/>
            <a:r>
              <a:rPr lang="uk-UA" sz="1600" dirty="0" smtClean="0">
                <a:solidFill>
                  <a:srgbClr val="0000FF"/>
                </a:solidFill>
                <a:latin typeface="Comic Sans MS" pitchFamily="66" charset="0"/>
              </a:rPr>
              <a:t>Стипендією Народного депутата України</a:t>
            </a:r>
          </a:p>
          <a:p>
            <a:pPr algn="ctr"/>
            <a:r>
              <a:rPr lang="uk-UA" sz="1600" dirty="0" smtClean="0">
                <a:solidFill>
                  <a:srgbClr val="0000FF"/>
                </a:solidFill>
                <a:latin typeface="Comic Sans MS" pitchFamily="66" charset="0"/>
              </a:rPr>
              <a:t> В.В. Писаренка </a:t>
            </a:r>
            <a:r>
              <a:rPr lang="uk-UA" sz="1600" b="1" dirty="0" smtClean="0">
                <a:solidFill>
                  <a:srgbClr val="0000FF"/>
                </a:solidFill>
                <a:latin typeface="Comic Sans MS" pitchFamily="66" charset="0"/>
              </a:rPr>
              <a:t>«Гордість Шевченківського району» </a:t>
            </a:r>
            <a:r>
              <a:rPr lang="uk-UA" sz="1600" dirty="0" smtClean="0">
                <a:solidFill>
                  <a:srgbClr val="0000FF"/>
                </a:solidFill>
                <a:latin typeface="Comic Sans MS" pitchFamily="66" charset="0"/>
              </a:rPr>
              <a:t>нагороджено ученицю 10 –А класу</a:t>
            </a:r>
          </a:p>
          <a:p>
            <a:pPr algn="ctr"/>
            <a:r>
              <a:rPr lang="uk-UA" sz="1600" dirty="0" smtClean="0">
                <a:solidFill>
                  <a:srgbClr val="0000FF"/>
                </a:solidFill>
                <a:latin typeface="Comic Sans MS" pitchFamily="66" charset="0"/>
              </a:rPr>
              <a:t> </a:t>
            </a:r>
            <a:r>
              <a:rPr lang="uk-UA" sz="1600" b="1" dirty="0" err="1" smtClean="0">
                <a:solidFill>
                  <a:srgbClr val="0000FF"/>
                </a:solidFill>
                <a:latin typeface="Comic Sans MS" pitchFamily="66" charset="0"/>
              </a:rPr>
              <a:t>Стешенко</a:t>
            </a:r>
            <a:r>
              <a:rPr lang="uk-UA" sz="1600" b="1" dirty="0" smtClean="0">
                <a:solidFill>
                  <a:srgbClr val="0000FF"/>
                </a:solidFill>
                <a:latin typeface="Comic Sans MS" pitchFamily="66" charset="0"/>
              </a:rPr>
              <a:t> Карину</a:t>
            </a:r>
          </a:p>
          <a:p>
            <a:pPr algn="r"/>
            <a:endParaRPr lang="uk-UA" dirty="0" smtClean="0">
              <a:solidFill>
                <a:srgbClr val="002060"/>
              </a:solidFill>
              <a:latin typeface="Comic Sans MS" pitchFamily="66" charset="0"/>
            </a:endParaRPr>
          </a:p>
          <a:p>
            <a:pPr algn="r"/>
            <a:endParaRPr lang="uk-UA"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uk-UA" dirty="0">
              <a:solidFill>
                <a:srgbClr val="002060"/>
              </a:solidFill>
              <a:latin typeface="Comic Sans MS" pitchFamily="66" charset="0"/>
            </a:endParaRPr>
          </a:p>
          <a:p>
            <a:pPr algn="ctr"/>
            <a:endParaRPr lang="ru-RU" dirty="0">
              <a:solidFill>
                <a:srgbClr val="002060"/>
              </a:solidFill>
              <a:latin typeface="Comic Sans MS" pitchFamily="66" charset="0"/>
            </a:endParaRPr>
          </a:p>
        </p:txBody>
      </p:sp>
      <p:sp>
        <p:nvSpPr>
          <p:cNvPr id="7174" name="TextBox 5"/>
          <p:cNvSpPr txBox="1">
            <a:spLocks noChangeArrowheads="1"/>
          </p:cNvSpPr>
          <p:nvPr/>
        </p:nvSpPr>
        <p:spPr bwMode="auto">
          <a:xfrm>
            <a:off x="609600" y="609600"/>
            <a:ext cx="5410200" cy="457200"/>
          </a:xfrm>
          <a:prstGeom prst="rect">
            <a:avLst/>
          </a:prstGeom>
          <a:noFill/>
          <a:ln w="9525">
            <a:noFill/>
            <a:miter lim="800000"/>
            <a:headEnd/>
            <a:tailEnd/>
          </a:ln>
        </p:spPr>
        <p:txBody>
          <a:bodyPr>
            <a:spAutoFit/>
          </a:bodyPr>
          <a:lstStyle/>
          <a:p>
            <a:pPr algn="ctr"/>
            <a:r>
              <a:rPr lang="uk-UA" sz="2400" b="1" dirty="0" smtClean="0">
                <a:solidFill>
                  <a:srgbClr val="000099"/>
                </a:solidFill>
                <a:latin typeface="Comic Sans MS" pitchFamily="66" charset="0"/>
              </a:rPr>
              <a:t>    Стипендіати </a:t>
            </a:r>
            <a:r>
              <a:rPr lang="uk-UA" sz="2400" b="1" dirty="0">
                <a:solidFill>
                  <a:srgbClr val="000099"/>
                </a:solidFill>
                <a:latin typeface="Comic Sans MS" pitchFamily="66" charset="0"/>
              </a:rPr>
              <a:t>ХЗОШ №135</a:t>
            </a:r>
            <a:endParaRPr lang="ru-RU" sz="2400" b="1" dirty="0">
              <a:solidFill>
                <a:srgbClr val="000099"/>
              </a:solidFill>
              <a:latin typeface="Comic Sans MS" pitchFamily="66" charset="0"/>
            </a:endParaRPr>
          </a:p>
        </p:txBody>
      </p:sp>
      <p:pic>
        <p:nvPicPr>
          <p:cNvPr id="7" name="Picture 6" descr="Редькін Кирило Сергійович ХЗОШ № 135"/>
          <p:cNvPicPr>
            <a:picLocks noChangeAspect="1" noChangeArrowheads="1"/>
          </p:cNvPicPr>
          <p:nvPr/>
        </p:nvPicPr>
        <p:blipFill>
          <a:blip r:embed="rId2"/>
          <a:srcRect/>
          <a:stretch>
            <a:fillRect/>
          </a:stretch>
        </p:blipFill>
        <p:spPr bwMode="auto">
          <a:xfrm>
            <a:off x="685800" y="1676400"/>
            <a:ext cx="2103783" cy="3121742"/>
          </a:xfrm>
          <a:prstGeom prst="roundRect">
            <a:avLst/>
          </a:prstGeom>
          <a:noFill/>
          <a:effectLst>
            <a:softEdge rad="127000"/>
          </a:effectLst>
        </p:spPr>
      </p:pic>
      <p:pic>
        <p:nvPicPr>
          <p:cNvPr id="8" name="Picture 9"/>
          <p:cNvPicPr>
            <a:picLocks noChangeAspect="1" noChangeArrowheads="1"/>
          </p:cNvPicPr>
          <p:nvPr/>
        </p:nvPicPr>
        <p:blipFill>
          <a:blip r:embed="rId3"/>
          <a:srcRect/>
          <a:stretch>
            <a:fillRect/>
          </a:stretch>
        </p:blipFill>
        <p:spPr bwMode="auto">
          <a:xfrm>
            <a:off x="3048000" y="1981200"/>
            <a:ext cx="3368842" cy="2667000"/>
          </a:xfrm>
          <a:prstGeom prst="roundRect">
            <a:avLst/>
          </a:prstGeom>
          <a:noFill/>
          <a:ln w="9525">
            <a:noFill/>
            <a:miter lim="800000"/>
            <a:headEnd/>
            <a:tailEnd/>
          </a:ln>
          <a:effectLst>
            <a:softEdge rad="317500"/>
          </a:effectLst>
        </p:spPr>
      </p:pic>
      <p:pic>
        <p:nvPicPr>
          <p:cNvPr id="78849" name="Picture 1"/>
          <p:cNvPicPr>
            <a:picLocks noChangeAspect="1" noChangeArrowheads="1"/>
          </p:cNvPicPr>
          <p:nvPr/>
        </p:nvPicPr>
        <p:blipFill>
          <a:blip r:embed="rId4"/>
          <a:srcRect/>
          <a:stretch>
            <a:fillRect/>
          </a:stretch>
        </p:blipFill>
        <p:spPr bwMode="auto">
          <a:xfrm>
            <a:off x="1066800" y="5562600"/>
            <a:ext cx="4953000" cy="3302000"/>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Заголовок 1"/>
          <p:cNvSpPr>
            <a:spLocks noGrp="1"/>
          </p:cNvSpPr>
          <p:nvPr>
            <p:ph type="title"/>
          </p:nvPr>
        </p:nvSpPr>
        <p:spPr>
          <a:xfrm>
            <a:off x="457200" y="685800"/>
            <a:ext cx="2895600" cy="3124200"/>
          </a:xfrm>
        </p:spPr>
        <p:txBody>
          <a:bodyPr/>
          <a:lstStyle/>
          <a:p>
            <a:pPr eaLnBrk="1" hangingPunct="1">
              <a:lnSpc>
                <a:spcPct val="150000"/>
              </a:lnSpc>
            </a:pPr>
            <a:r>
              <a:rPr lang="uk-UA" sz="1600" b="1" dirty="0" smtClean="0">
                <a:solidFill>
                  <a:srgbClr val="002060"/>
                </a:solidFill>
                <a:latin typeface="Comic Sans MS" pitchFamily="66" charset="0"/>
              </a:rPr>
              <a:t/>
            </a:r>
            <a:br>
              <a:rPr lang="uk-UA" sz="1600" b="1" dirty="0" smtClean="0">
                <a:solidFill>
                  <a:srgbClr val="002060"/>
                </a:solidFill>
                <a:latin typeface="Comic Sans MS" pitchFamily="66" charset="0"/>
              </a:rPr>
            </a:br>
            <a:r>
              <a:rPr lang="uk-UA" sz="1600" b="1" dirty="0" err="1" smtClean="0">
                <a:solidFill>
                  <a:srgbClr val="002060"/>
                </a:solidFill>
                <a:latin typeface="Comic Sans MS" pitchFamily="66" charset="0"/>
              </a:rPr>
              <a:t>Забахідзе</a:t>
            </a:r>
            <a:r>
              <a:rPr lang="uk-UA" sz="1600" b="1" dirty="0" smtClean="0">
                <a:solidFill>
                  <a:srgbClr val="002060"/>
                </a:solidFill>
                <a:latin typeface="Comic Sans MS" pitchFamily="66" charset="0"/>
              </a:rPr>
              <a:t> Катерина,</a:t>
            </a:r>
            <a:r>
              <a:rPr lang="uk-UA" sz="1600" dirty="0" smtClean="0">
                <a:solidFill>
                  <a:srgbClr val="0000FF"/>
                </a:solidFill>
                <a:latin typeface="Comic Sans MS" pitchFamily="66" charset="0"/>
              </a:rPr>
              <a:t/>
            </a:r>
            <a:br>
              <a:rPr lang="uk-UA" sz="1600" dirty="0" smtClean="0">
                <a:solidFill>
                  <a:srgbClr val="0000FF"/>
                </a:solidFill>
                <a:latin typeface="Comic Sans MS" pitchFamily="66" charset="0"/>
              </a:rPr>
            </a:br>
            <a:r>
              <a:rPr lang="uk-UA" sz="1600" dirty="0" smtClean="0">
                <a:solidFill>
                  <a:srgbClr val="0000FF"/>
                </a:solidFill>
                <a:latin typeface="Comic Sans MS" pitchFamily="66" charset="0"/>
              </a:rPr>
              <a:t> учениця 4-А класу отримала сертифікат </a:t>
            </a:r>
            <a:r>
              <a:rPr lang="uk-UA" sz="1600" b="1" dirty="0" err="1" smtClean="0">
                <a:solidFill>
                  <a:srgbClr val="0000FF"/>
                </a:solidFill>
                <a:latin typeface="Comic Sans MS" pitchFamily="66" charset="0"/>
              </a:rPr>
              <a:t>“Золотий</a:t>
            </a:r>
            <a:r>
              <a:rPr lang="uk-UA" sz="1600" b="1" dirty="0" smtClean="0">
                <a:solidFill>
                  <a:srgbClr val="0000FF"/>
                </a:solidFill>
                <a:latin typeface="Comic Sans MS" pitchFamily="66" charset="0"/>
              </a:rPr>
              <a:t> </a:t>
            </a:r>
            <a:r>
              <a:rPr lang="uk-UA" sz="1600" b="1" dirty="0" err="1" smtClean="0">
                <a:solidFill>
                  <a:srgbClr val="0000FF"/>
                </a:solidFill>
                <a:latin typeface="Comic Sans MS" pitchFamily="66" charset="0"/>
              </a:rPr>
              <a:t>фонд”</a:t>
            </a:r>
            <a:r>
              <a:rPr lang="uk-UA" sz="1600" b="1" dirty="0" smtClean="0">
                <a:solidFill>
                  <a:srgbClr val="0000FF"/>
                </a:solidFill>
                <a:latin typeface="Comic Sans MS" pitchFamily="66" charset="0"/>
              </a:rPr>
              <a:t> </a:t>
            </a:r>
            <a:r>
              <a:rPr lang="uk-UA" sz="1600" dirty="0" smtClean="0">
                <a:solidFill>
                  <a:srgbClr val="0000FF"/>
                </a:solidFill>
                <a:latin typeface="Comic Sans MS" pitchFamily="66" charset="0"/>
              </a:rPr>
              <a:t>Шевченківського району в номінації </a:t>
            </a:r>
            <a:r>
              <a:rPr lang="uk-UA" sz="1600" dirty="0" err="1" smtClean="0">
                <a:solidFill>
                  <a:srgbClr val="0000FF"/>
                </a:solidFill>
                <a:latin typeface="Comic Sans MS" pitchFamily="66" charset="0"/>
              </a:rPr>
              <a:t>“Творчість”</a:t>
            </a:r>
            <a:endParaRPr lang="ru-RU" sz="1600" dirty="0" smtClean="0">
              <a:solidFill>
                <a:srgbClr val="0000FF"/>
              </a:solidFill>
              <a:latin typeface="Comic Sans MS" pitchFamily="66" charset="0"/>
            </a:endParaRPr>
          </a:p>
        </p:txBody>
      </p:sp>
      <p:sp>
        <p:nvSpPr>
          <p:cNvPr id="8197" name="TextBox 6"/>
          <p:cNvSpPr txBox="1">
            <a:spLocks noChangeArrowheads="1"/>
          </p:cNvSpPr>
          <p:nvPr/>
        </p:nvSpPr>
        <p:spPr bwMode="auto">
          <a:xfrm>
            <a:off x="609600" y="381000"/>
            <a:ext cx="5181600" cy="954088"/>
          </a:xfrm>
          <a:prstGeom prst="rect">
            <a:avLst/>
          </a:prstGeom>
          <a:noFill/>
          <a:ln w="9525">
            <a:noFill/>
            <a:miter lim="800000"/>
            <a:headEnd/>
            <a:tailEnd/>
          </a:ln>
        </p:spPr>
        <p:txBody>
          <a:bodyPr>
            <a:spAutoFit/>
          </a:bodyPr>
          <a:lstStyle/>
          <a:p>
            <a:pPr algn="ctr"/>
            <a:r>
              <a:rPr lang="uk-UA" sz="2800" b="1">
                <a:solidFill>
                  <a:srgbClr val="000099"/>
                </a:solidFill>
                <a:latin typeface="Comic Sans MS" pitchFamily="66" charset="0"/>
              </a:rPr>
              <a:t>“Золотий фонд” </a:t>
            </a:r>
          </a:p>
          <a:p>
            <a:pPr algn="ctr"/>
            <a:r>
              <a:rPr lang="uk-UA" sz="2800" b="1">
                <a:solidFill>
                  <a:srgbClr val="000099"/>
                </a:solidFill>
                <a:latin typeface="Comic Sans MS" pitchFamily="66" charset="0"/>
              </a:rPr>
              <a:t>Шевченківського району</a:t>
            </a:r>
            <a:endParaRPr lang="ru-RU" sz="2800" b="1">
              <a:solidFill>
                <a:srgbClr val="000099"/>
              </a:solidFill>
              <a:latin typeface="Comic Sans MS" pitchFamily="66" charset="0"/>
            </a:endParaRPr>
          </a:p>
        </p:txBody>
      </p:sp>
      <p:sp>
        <p:nvSpPr>
          <p:cNvPr id="8198" name="Прямоугольник 5"/>
          <p:cNvSpPr>
            <a:spLocks noChangeArrowheads="1"/>
          </p:cNvSpPr>
          <p:nvPr/>
        </p:nvSpPr>
        <p:spPr bwMode="auto">
          <a:xfrm>
            <a:off x="3200400" y="3886200"/>
            <a:ext cx="2895600" cy="2308324"/>
          </a:xfrm>
          <a:prstGeom prst="rect">
            <a:avLst/>
          </a:prstGeom>
          <a:noFill/>
          <a:ln w="9525">
            <a:noFill/>
            <a:miter lim="800000"/>
            <a:headEnd/>
            <a:tailEnd/>
          </a:ln>
        </p:spPr>
        <p:txBody>
          <a:bodyPr>
            <a:spAutoFit/>
          </a:bodyPr>
          <a:lstStyle/>
          <a:p>
            <a:pPr algn="ctr">
              <a:lnSpc>
                <a:spcPct val="150000"/>
              </a:lnSpc>
            </a:pPr>
            <a:r>
              <a:rPr lang="uk-UA" sz="1600" b="1" dirty="0" smtClean="0">
                <a:solidFill>
                  <a:srgbClr val="002060"/>
                </a:solidFill>
                <a:latin typeface="Comic Sans MS" pitchFamily="66" charset="0"/>
              </a:rPr>
              <a:t>Каткова Ганна</a:t>
            </a:r>
            <a:r>
              <a:rPr lang="uk-UA" sz="1600" b="1" dirty="0">
                <a:solidFill>
                  <a:srgbClr val="002060"/>
                </a:solidFill>
                <a:latin typeface="Comic Sans MS" pitchFamily="66" charset="0"/>
              </a:rPr>
              <a:t/>
            </a:r>
            <a:br>
              <a:rPr lang="uk-UA" sz="1600" b="1" dirty="0">
                <a:solidFill>
                  <a:srgbClr val="002060"/>
                </a:solidFill>
                <a:latin typeface="Comic Sans MS" pitchFamily="66" charset="0"/>
              </a:rPr>
            </a:br>
            <a:r>
              <a:rPr lang="uk-UA" sz="1600" dirty="0">
                <a:solidFill>
                  <a:srgbClr val="0000FF"/>
                </a:solidFill>
                <a:latin typeface="Comic Sans MS" pitchFamily="66" charset="0"/>
              </a:rPr>
              <a:t> </a:t>
            </a:r>
            <a:r>
              <a:rPr lang="uk-UA" sz="1600" dirty="0" smtClean="0">
                <a:solidFill>
                  <a:srgbClr val="0000FF"/>
                </a:solidFill>
                <a:latin typeface="Comic Sans MS" pitchFamily="66" charset="0"/>
              </a:rPr>
              <a:t>учениця 7-А </a:t>
            </a:r>
            <a:r>
              <a:rPr lang="uk-UA" sz="1600" dirty="0">
                <a:solidFill>
                  <a:srgbClr val="0000FF"/>
                </a:solidFill>
                <a:latin typeface="Comic Sans MS" pitchFamily="66" charset="0"/>
              </a:rPr>
              <a:t>класу </a:t>
            </a:r>
            <a:r>
              <a:rPr lang="uk-UA" sz="1600" dirty="0" smtClean="0">
                <a:solidFill>
                  <a:srgbClr val="0000FF"/>
                </a:solidFill>
                <a:latin typeface="Comic Sans MS" pitchFamily="66" charset="0"/>
              </a:rPr>
              <a:t>отримала </a:t>
            </a:r>
            <a:r>
              <a:rPr lang="uk-UA" sz="1600" dirty="0">
                <a:solidFill>
                  <a:srgbClr val="0000FF"/>
                </a:solidFill>
                <a:latin typeface="Comic Sans MS" pitchFamily="66" charset="0"/>
              </a:rPr>
              <a:t>сертифікат </a:t>
            </a:r>
            <a:r>
              <a:rPr lang="uk-UA" sz="1600" b="1" dirty="0" err="1">
                <a:solidFill>
                  <a:srgbClr val="0000FF"/>
                </a:solidFill>
                <a:latin typeface="Comic Sans MS" pitchFamily="66" charset="0"/>
              </a:rPr>
              <a:t>“Золотий</a:t>
            </a:r>
            <a:r>
              <a:rPr lang="uk-UA" sz="1600" b="1" dirty="0">
                <a:solidFill>
                  <a:srgbClr val="0000FF"/>
                </a:solidFill>
                <a:latin typeface="Comic Sans MS" pitchFamily="66" charset="0"/>
              </a:rPr>
              <a:t> </a:t>
            </a:r>
            <a:r>
              <a:rPr lang="uk-UA" sz="1600" b="1" dirty="0" err="1">
                <a:solidFill>
                  <a:srgbClr val="0000FF"/>
                </a:solidFill>
                <a:latin typeface="Comic Sans MS" pitchFamily="66" charset="0"/>
              </a:rPr>
              <a:t>фонд”</a:t>
            </a:r>
            <a:r>
              <a:rPr lang="uk-UA" sz="1600" b="1" dirty="0">
                <a:solidFill>
                  <a:srgbClr val="0000FF"/>
                </a:solidFill>
                <a:latin typeface="Comic Sans MS" pitchFamily="66" charset="0"/>
              </a:rPr>
              <a:t> </a:t>
            </a:r>
            <a:r>
              <a:rPr lang="uk-UA" sz="1600" dirty="0">
                <a:solidFill>
                  <a:srgbClr val="0000FF"/>
                </a:solidFill>
                <a:latin typeface="Comic Sans MS" pitchFamily="66" charset="0"/>
              </a:rPr>
              <a:t>Шевченківського району в номінації </a:t>
            </a:r>
            <a:r>
              <a:rPr lang="uk-UA" sz="1600" dirty="0" err="1">
                <a:solidFill>
                  <a:srgbClr val="0000FF"/>
                </a:solidFill>
                <a:latin typeface="Comic Sans MS" pitchFamily="66" charset="0"/>
              </a:rPr>
              <a:t>“Спорт”</a:t>
            </a:r>
            <a:endParaRPr lang="ru-RU" sz="1600" dirty="0">
              <a:solidFill>
                <a:srgbClr val="0000FF"/>
              </a:solidFill>
            </a:endParaRPr>
          </a:p>
        </p:txBody>
      </p:sp>
      <p:sp>
        <p:nvSpPr>
          <p:cNvPr id="8" name="Прямокутник 7"/>
          <p:cNvSpPr/>
          <p:nvPr/>
        </p:nvSpPr>
        <p:spPr>
          <a:xfrm>
            <a:off x="304800" y="6553200"/>
            <a:ext cx="3429000" cy="2308324"/>
          </a:xfrm>
          <a:prstGeom prst="rect">
            <a:avLst/>
          </a:prstGeom>
        </p:spPr>
        <p:txBody>
          <a:bodyPr>
            <a:spAutoFit/>
          </a:bodyPr>
          <a:lstStyle/>
          <a:p>
            <a:pPr algn="ctr">
              <a:lnSpc>
                <a:spcPct val="150000"/>
              </a:lnSpc>
            </a:pPr>
            <a:r>
              <a:rPr lang="uk-UA" sz="1600" b="1" dirty="0" err="1" smtClean="0">
                <a:solidFill>
                  <a:srgbClr val="002060"/>
                </a:solidFill>
                <a:latin typeface="Comic Sans MS" pitchFamily="66" charset="0"/>
              </a:rPr>
              <a:t>Паніна</a:t>
            </a:r>
            <a:r>
              <a:rPr lang="uk-UA" sz="1600" b="1" dirty="0" smtClean="0">
                <a:solidFill>
                  <a:srgbClr val="002060"/>
                </a:solidFill>
                <a:latin typeface="Comic Sans MS" pitchFamily="66" charset="0"/>
              </a:rPr>
              <a:t> Анжела,</a:t>
            </a:r>
            <a:r>
              <a:rPr lang="uk-UA" sz="1600" dirty="0" smtClean="0">
                <a:solidFill>
                  <a:srgbClr val="0000FF"/>
                </a:solidFill>
                <a:latin typeface="Comic Sans MS" pitchFamily="66" charset="0"/>
              </a:rPr>
              <a:t/>
            </a:r>
            <a:br>
              <a:rPr lang="uk-UA" sz="1600" dirty="0" smtClean="0">
                <a:solidFill>
                  <a:srgbClr val="0000FF"/>
                </a:solidFill>
                <a:latin typeface="Comic Sans MS" pitchFamily="66" charset="0"/>
              </a:rPr>
            </a:br>
            <a:r>
              <a:rPr lang="uk-UA" sz="1600" dirty="0" smtClean="0">
                <a:solidFill>
                  <a:srgbClr val="0000FF"/>
                </a:solidFill>
                <a:latin typeface="Comic Sans MS" pitchFamily="66" charset="0"/>
              </a:rPr>
              <a:t> учениця 5-А класу отримала сертифікат</a:t>
            </a:r>
          </a:p>
          <a:p>
            <a:pPr algn="ctr">
              <a:lnSpc>
                <a:spcPct val="150000"/>
              </a:lnSpc>
            </a:pPr>
            <a:r>
              <a:rPr lang="uk-UA" sz="1600" b="1" dirty="0" smtClean="0">
                <a:solidFill>
                  <a:srgbClr val="0000FF"/>
                </a:solidFill>
                <a:latin typeface="Comic Sans MS" pitchFamily="66" charset="0"/>
              </a:rPr>
              <a:t> </a:t>
            </a:r>
            <a:r>
              <a:rPr lang="uk-UA" sz="1600" b="1" dirty="0" err="1" smtClean="0">
                <a:solidFill>
                  <a:srgbClr val="0000FF"/>
                </a:solidFill>
                <a:latin typeface="Comic Sans MS" pitchFamily="66" charset="0"/>
              </a:rPr>
              <a:t>“Золотий</a:t>
            </a:r>
            <a:r>
              <a:rPr lang="uk-UA" sz="1600" b="1" dirty="0" smtClean="0">
                <a:solidFill>
                  <a:srgbClr val="0000FF"/>
                </a:solidFill>
                <a:latin typeface="Comic Sans MS" pitchFamily="66" charset="0"/>
              </a:rPr>
              <a:t> </a:t>
            </a:r>
            <a:r>
              <a:rPr lang="uk-UA" sz="1600" b="1" dirty="0" err="1" smtClean="0">
                <a:solidFill>
                  <a:srgbClr val="0000FF"/>
                </a:solidFill>
                <a:latin typeface="Comic Sans MS" pitchFamily="66" charset="0"/>
              </a:rPr>
              <a:t>фонд”</a:t>
            </a:r>
            <a:r>
              <a:rPr lang="uk-UA" sz="1600" b="1" dirty="0" smtClean="0">
                <a:solidFill>
                  <a:srgbClr val="0000FF"/>
                </a:solidFill>
                <a:latin typeface="Comic Sans MS" pitchFamily="66" charset="0"/>
              </a:rPr>
              <a:t> </a:t>
            </a:r>
            <a:r>
              <a:rPr lang="uk-UA" sz="1600" dirty="0" smtClean="0">
                <a:solidFill>
                  <a:srgbClr val="0000FF"/>
                </a:solidFill>
                <a:latin typeface="Comic Sans MS" pitchFamily="66" charset="0"/>
              </a:rPr>
              <a:t>Шевченківського району в номінації </a:t>
            </a:r>
            <a:r>
              <a:rPr lang="uk-UA" sz="1600" dirty="0" err="1" smtClean="0">
                <a:solidFill>
                  <a:srgbClr val="0000FF"/>
                </a:solidFill>
                <a:latin typeface="Comic Sans MS" pitchFamily="66" charset="0"/>
              </a:rPr>
              <a:t>“Творчість”</a:t>
            </a:r>
            <a:endParaRPr lang="ru-RU" sz="1600" dirty="0"/>
          </a:p>
        </p:txBody>
      </p:sp>
      <p:pic>
        <p:nvPicPr>
          <p:cNvPr id="9" name="Picture 7" descr="C:\Documents and Settings\Владелец\Мои документы\20170601_135803.jpg"/>
          <p:cNvPicPr>
            <a:picLocks noChangeAspect="1" noChangeArrowheads="1"/>
          </p:cNvPicPr>
          <p:nvPr/>
        </p:nvPicPr>
        <p:blipFill>
          <a:blip r:embed="rId2" cstate="print"/>
          <a:srcRect/>
          <a:stretch>
            <a:fillRect/>
          </a:stretch>
        </p:blipFill>
        <p:spPr bwMode="auto">
          <a:xfrm>
            <a:off x="533400" y="3352800"/>
            <a:ext cx="2604506" cy="3505200"/>
          </a:xfrm>
          <a:prstGeom prst="rect">
            <a:avLst/>
          </a:prstGeom>
          <a:noFill/>
          <a:effectLst>
            <a:softEdge rad="317500"/>
          </a:effectLst>
        </p:spPr>
      </p:pic>
      <p:pic>
        <p:nvPicPr>
          <p:cNvPr id="77825" name="Picture 1" descr="C:\Documents and Settings\Владелец\Мои документы\image-0-02-04-341dab2c51164842b4e0699073e4c2b376fa67eb8e6f508efa08698ce71df81a-V.jpg"/>
          <p:cNvPicPr>
            <a:picLocks noChangeAspect="1" noChangeArrowheads="1"/>
          </p:cNvPicPr>
          <p:nvPr/>
        </p:nvPicPr>
        <p:blipFill>
          <a:blip r:embed="rId3"/>
          <a:srcRect/>
          <a:stretch>
            <a:fillRect/>
          </a:stretch>
        </p:blipFill>
        <p:spPr bwMode="auto">
          <a:xfrm>
            <a:off x="3581400" y="990600"/>
            <a:ext cx="2698397" cy="3048000"/>
          </a:xfrm>
          <a:prstGeom prst="rect">
            <a:avLst/>
          </a:prstGeom>
          <a:noFill/>
          <a:effectLst>
            <a:softEdge rad="317500"/>
          </a:effectLst>
        </p:spPr>
      </p:pic>
      <p:pic>
        <p:nvPicPr>
          <p:cNvPr id="1026" name="Picture 2"/>
          <p:cNvPicPr>
            <a:picLocks noChangeAspect="1" noChangeArrowheads="1"/>
          </p:cNvPicPr>
          <p:nvPr/>
        </p:nvPicPr>
        <p:blipFill>
          <a:blip r:embed="rId4"/>
          <a:srcRect/>
          <a:stretch>
            <a:fillRect/>
          </a:stretch>
        </p:blipFill>
        <p:spPr bwMode="auto">
          <a:xfrm>
            <a:off x="3429000" y="5943600"/>
            <a:ext cx="2895600" cy="3200400"/>
          </a:xfrm>
          <a:prstGeom prst="rect">
            <a:avLst/>
          </a:prstGeom>
          <a:noFill/>
          <a:ln w="9525">
            <a:noFill/>
            <a:miter lim="800000"/>
            <a:headEnd/>
            <a:tailEnd/>
          </a:ln>
          <a:effectLst>
            <a:softEdge rad="317500"/>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Прямоугольник 3"/>
          <p:cNvSpPr>
            <a:spLocks noChangeArrowheads="1"/>
          </p:cNvSpPr>
          <p:nvPr/>
        </p:nvSpPr>
        <p:spPr bwMode="auto">
          <a:xfrm>
            <a:off x="609600" y="304800"/>
            <a:ext cx="5770562" cy="584200"/>
          </a:xfrm>
          <a:prstGeom prst="rect">
            <a:avLst/>
          </a:prstGeom>
          <a:noFill/>
          <a:ln w="9525">
            <a:noFill/>
            <a:miter lim="800000"/>
            <a:headEnd/>
            <a:tailEnd/>
          </a:ln>
        </p:spPr>
        <p:txBody>
          <a:bodyPr wrap="none">
            <a:spAutoFit/>
          </a:bodyPr>
          <a:lstStyle/>
          <a:p>
            <a:pPr algn="ctr"/>
            <a:r>
              <a:rPr lang="uk-UA" sz="3200" b="1" dirty="0">
                <a:solidFill>
                  <a:srgbClr val="000099"/>
                </a:solidFill>
                <a:latin typeface="Comic Sans MS" pitchFamily="66" charset="0"/>
              </a:rPr>
              <a:t>Навчальні досягнення учнів</a:t>
            </a:r>
            <a:endParaRPr lang="ru-RU" sz="3200" b="1" dirty="0">
              <a:solidFill>
                <a:srgbClr val="000099"/>
              </a:solidFill>
              <a:latin typeface="Comic Sans MS" pitchFamily="66" charset="0"/>
            </a:endParaRPr>
          </a:p>
        </p:txBody>
      </p:sp>
      <p:sp>
        <p:nvSpPr>
          <p:cNvPr id="6148" name="Прямоугольник 5"/>
          <p:cNvSpPr>
            <a:spLocks noChangeArrowheads="1"/>
          </p:cNvSpPr>
          <p:nvPr/>
        </p:nvSpPr>
        <p:spPr bwMode="auto">
          <a:xfrm>
            <a:off x="457200" y="1981200"/>
            <a:ext cx="5791200" cy="461858"/>
          </a:xfrm>
          <a:prstGeom prst="rect">
            <a:avLst/>
          </a:prstGeom>
          <a:noFill/>
          <a:ln w="9525">
            <a:noFill/>
            <a:miter lim="800000"/>
            <a:headEnd/>
            <a:tailEnd/>
          </a:ln>
        </p:spPr>
        <p:txBody>
          <a:bodyPr>
            <a:spAutoFit/>
          </a:bodyPr>
          <a:lstStyle/>
          <a:p>
            <a:pPr algn="r" eaLnBrk="0" hangingPunct="0">
              <a:lnSpc>
                <a:spcPct val="150000"/>
              </a:lnSpc>
              <a:tabLst>
                <a:tab pos="457200" algn="l"/>
              </a:tabLst>
            </a:pPr>
            <a:r>
              <a:rPr lang="en-US" dirty="0">
                <a:solidFill>
                  <a:srgbClr val="0000FF"/>
                </a:solidFill>
                <a:latin typeface="Comic Sans MS" pitchFamily="66" charset="0"/>
                <a:cs typeface="Times New Roman" pitchFamily="18" charset="0"/>
              </a:rPr>
              <a:t>                                                   </a:t>
            </a:r>
            <a:endParaRPr lang="uk-UA" dirty="0">
              <a:solidFill>
                <a:srgbClr val="0000FF"/>
              </a:solidFill>
              <a:latin typeface="Comic Sans MS" pitchFamily="66" charset="0"/>
            </a:endParaRPr>
          </a:p>
        </p:txBody>
      </p:sp>
      <p:sp>
        <p:nvSpPr>
          <p:cNvPr id="8" name="Прямокутник 7"/>
          <p:cNvSpPr/>
          <p:nvPr/>
        </p:nvSpPr>
        <p:spPr>
          <a:xfrm>
            <a:off x="-304800" y="914401"/>
            <a:ext cx="7467600" cy="7109639"/>
          </a:xfrm>
          <a:prstGeom prst="rect">
            <a:avLst/>
          </a:prstGeom>
        </p:spPr>
        <p:txBody>
          <a:bodyPr wrap="square">
            <a:spAutoFit/>
          </a:bodyPr>
          <a:lstStyle/>
          <a:p>
            <a:pPr lvl="0" algn="ctr" eaLnBrk="0" hangingPunct="0">
              <a:lnSpc>
                <a:spcPct val="150000"/>
              </a:lnSpc>
            </a:pPr>
            <a:r>
              <a:rPr kumimoji="0" lang="uk-UA" sz="1600" b="1" u="none" strike="noStrike" cap="none" normalizeH="0" baseline="0" dirty="0" smtClean="0">
                <a:ln>
                  <a:noFill/>
                </a:ln>
                <a:solidFill>
                  <a:srgbClr val="002060"/>
                </a:solidFill>
                <a:effectLst/>
                <a:latin typeface="Comic Sans MS" pitchFamily="66" charset="0"/>
                <a:ea typeface="Times New Roman" pitchFamily="18" charset="0"/>
                <a:cs typeface="Times New Roman" pitchFamily="18" charset="0"/>
              </a:rPr>
              <a:t>Олімпіади:</a:t>
            </a:r>
            <a:endParaRPr kumimoji="0" lang="ru-RU" sz="1600" b="1" u="none" strike="noStrike" cap="none" normalizeH="0" baseline="0" dirty="0" smtClean="0">
              <a:ln>
                <a:noFill/>
              </a:ln>
              <a:solidFill>
                <a:srgbClr val="002060"/>
              </a:solidFill>
              <a:effectLst/>
              <a:latin typeface="Comic Sans MS" pitchFamily="66" charset="0"/>
            </a:endParaRPr>
          </a:p>
          <a:p>
            <a:pPr lvl="0" algn="ctr" eaLnBrk="0" hangingPunct="0">
              <a:lnSpc>
                <a:spcPct val="150000"/>
              </a:lnSpc>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Українська мова і література:</a:t>
            </a:r>
            <a:endParaRPr kumimoji="0" lang="ru-RU" sz="1600" b="1" u="none" strike="noStrike" cap="none" normalizeH="0" baseline="0" dirty="0" smtClean="0">
              <a:ln>
                <a:noFill/>
              </a:ln>
              <a:solidFill>
                <a:srgbClr val="004070"/>
              </a:solidFill>
              <a:effectLst/>
              <a:latin typeface="Comic Sans MS" pitchFamily="66" charset="0"/>
            </a:endParaRPr>
          </a:p>
          <a:p>
            <a:pPr lvl="0" algn="ctr" eaLnBrk="0" hangingPunct="0">
              <a:lnSpc>
                <a:spcPct val="150000"/>
              </a:lnSpc>
            </a:pP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Максименко Анастасія, 8-А клас, ІІІ місце.</a:t>
            </a:r>
            <a:endParaRPr kumimoji="0" lang="ru-RU" sz="1600" u="none" strike="noStrike" cap="none" normalizeH="0" baseline="0" dirty="0" smtClean="0">
              <a:ln>
                <a:noFill/>
              </a:ln>
              <a:solidFill>
                <a:srgbClr val="0070C0"/>
              </a:solidFill>
              <a:effectLst/>
              <a:latin typeface="Comic Sans MS" pitchFamily="66" charset="0"/>
            </a:endParaRPr>
          </a:p>
          <a:p>
            <a:pPr lvl="0" algn="ctr" eaLnBrk="0" hangingPunct="0">
              <a:lnSpc>
                <a:spcPct val="150000"/>
              </a:lnSpc>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Хімія: </a:t>
            </a:r>
            <a:endParaRPr kumimoji="0" lang="ru-RU" sz="1600" b="1" u="none" strike="noStrike" cap="none" normalizeH="0" baseline="0" dirty="0" smtClean="0">
              <a:ln>
                <a:noFill/>
              </a:ln>
              <a:solidFill>
                <a:srgbClr val="004070"/>
              </a:solidFill>
              <a:effectLst/>
              <a:latin typeface="Comic Sans MS" pitchFamily="66" charset="0"/>
            </a:endParaRPr>
          </a:p>
          <a:p>
            <a:pPr lvl="0" algn="ctr" eaLnBrk="0" hangingPunct="0">
              <a:lnSpc>
                <a:spcPct val="150000"/>
              </a:lnSpc>
            </a:pP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a:t>
            </a:r>
            <a:r>
              <a:rPr kumimoji="0" lang="uk-UA" sz="1600" u="none" strike="noStrike" cap="none" normalizeH="0" baseline="0" dirty="0" err="1" smtClean="0">
                <a:ln>
                  <a:noFill/>
                </a:ln>
                <a:solidFill>
                  <a:srgbClr val="0070C0"/>
                </a:solidFill>
                <a:effectLst/>
                <a:latin typeface="Comic Sans MS" pitchFamily="66" charset="0"/>
                <a:ea typeface="Times New Roman" pitchFamily="18" charset="0"/>
                <a:cs typeface="Times New Roman" pitchFamily="18" charset="0"/>
              </a:rPr>
              <a:t>Стрельцов</a:t>
            </a: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Олексій, 8-А клас, ІІ місце</a:t>
            </a:r>
          </a:p>
          <a:p>
            <a:pPr lvl="0" algn="ctr" eaLnBrk="0" hangingPunct="0">
              <a:lnSpc>
                <a:spcPct val="150000"/>
              </a:lnSpc>
            </a:pP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a:t>
            </a:r>
            <a:r>
              <a:rPr kumimoji="0" lang="uk-UA" sz="1600" u="none" strike="noStrike" cap="none" normalizeH="0" baseline="0" dirty="0" err="1" smtClean="0">
                <a:ln>
                  <a:noFill/>
                </a:ln>
                <a:solidFill>
                  <a:srgbClr val="0070C0"/>
                </a:solidFill>
                <a:effectLst/>
                <a:latin typeface="Comic Sans MS" pitchFamily="66" charset="0"/>
                <a:ea typeface="Times New Roman" pitchFamily="18" charset="0"/>
                <a:cs typeface="Times New Roman" pitchFamily="18" charset="0"/>
              </a:rPr>
              <a:t>Валуйська</a:t>
            </a: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Анна 7-А , ІІІ місце.</a:t>
            </a:r>
            <a:endParaRPr kumimoji="0" lang="ru-RU" sz="1600" u="none" strike="noStrike" cap="none" normalizeH="0" baseline="0" dirty="0" smtClean="0">
              <a:ln>
                <a:noFill/>
              </a:ln>
              <a:solidFill>
                <a:srgbClr val="0070C0"/>
              </a:solidFill>
              <a:effectLst/>
              <a:latin typeface="Comic Sans MS" pitchFamily="66" charset="0"/>
            </a:endParaRPr>
          </a:p>
          <a:p>
            <a:pPr lvl="0" algn="ctr" eaLnBrk="0" hangingPunct="0">
              <a:lnSpc>
                <a:spcPct val="150000"/>
              </a:lnSpc>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Біологія:</a:t>
            </a:r>
            <a:endParaRPr kumimoji="0" lang="ru-RU" sz="1600" b="1" u="none" strike="noStrike" cap="none" normalizeH="0" baseline="0" dirty="0" smtClean="0">
              <a:ln>
                <a:noFill/>
              </a:ln>
              <a:solidFill>
                <a:srgbClr val="004070"/>
              </a:solidFill>
              <a:effectLst/>
              <a:latin typeface="Comic Sans MS" pitchFamily="66" charset="0"/>
            </a:endParaRPr>
          </a:p>
          <a:p>
            <a:pPr lvl="0" algn="ctr" eaLnBrk="0" hangingPunct="0">
              <a:lnSpc>
                <a:spcPct val="150000"/>
              </a:lnSpc>
            </a:pP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a:t>
            </a:r>
            <a:r>
              <a:rPr kumimoji="0" lang="uk-UA" sz="1600" u="none" strike="noStrike" cap="none" normalizeH="0" baseline="0" dirty="0" err="1" smtClean="0">
                <a:ln>
                  <a:noFill/>
                </a:ln>
                <a:solidFill>
                  <a:srgbClr val="0070C0"/>
                </a:solidFill>
                <a:effectLst/>
                <a:latin typeface="Comic Sans MS" pitchFamily="66" charset="0"/>
                <a:ea typeface="Times New Roman" pitchFamily="18" charset="0"/>
                <a:cs typeface="Times New Roman" pitchFamily="18" charset="0"/>
              </a:rPr>
              <a:t>Стрельцов</a:t>
            </a: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Олексій, 8-А клас, ІІІ місце.</a:t>
            </a:r>
            <a:endParaRPr kumimoji="0" lang="ru-RU" sz="1600" u="none" strike="noStrike" cap="none" normalizeH="0" baseline="0" dirty="0" smtClean="0">
              <a:ln>
                <a:noFill/>
              </a:ln>
              <a:solidFill>
                <a:srgbClr val="0070C0"/>
              </a:solidFill>
              <a:effectLst/>
              <a:latin typeface="Comic Sans MS" pitchFamily="66" charset="0"/>
            </a:endParaRPr>
          </a:p>
          <a:p>
            <a:pPr lvl="0" algn="ctr" eaLnBrk="0" hangingPunct="0">
              <a:lnSpc>
                <a:spcPct val="150000"/>
              </a:lnSpc>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Трудове навчання (дівчата):</a:t>
            </a:r>
            <a:endParaRPr kumimoji="0" lang="ru-RU" sz="1600" b="1" u="none" strike="noStrike" cap="none" normalizeH="0" baseline="0" dirty="0" smtClean="0">
              <a:ln>
                <a:noFill/>
              </a:ln>
              <a:solidFill>
                <a:srgbClr val="004070"/>
              </a:solidFill>
              <a:effectLst/>
              <a:latin typeface="Comic Sans MS" pitchFamily="66" charset="0"/>
            </a:endParaRPr>
          </a:p>
          <a:p>
            <a:pPr lvl="0" algn="ctr" eaLnBrk="0" hangingPunct="0">
              <a:lnSpc>
                <a:spcPct val="150000"/>
              </a:lnSpc>
            </a:pP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a:t>
            </a:r>
            <a:r>
              <a:rPr kumimoji="0" lang="uk-UA" sz="1600" u="none" strike="noStrike" cap="none" normalizeH="0" baseline="0" dirty="0" err="1" smtClean="0">
                <a:ln>
                  <a:noFill/>
                </a:ln>
                <a:solidFill>
                  <a:srgbClr val="0070C0"/>
                </a:solidFill>
                <a:effectLst/>
                <a:latin typeface="Comic Sans MS" pitchFamily="66" charset="0"/>
                <a:ea typeface="Times New Roman" pitchFamily="18" charset="0"/>
                <a:cs typeface="Times New Roman" pitchFamily="18" charset="0"/>
              </a:rPr>
              <a:t>Карапетян</a:t>
            </a: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Анастасія, 8-А клас, ІІ місце.</a:t>
            </a:r>
            <a:endParaRPr kumimoji="0" lang="ru-RU" sz="1600" u="none" strike="noStrike" cap="none" normalizeH="0" baseline="0" dirty="0" smtClean="0">
              <a:ln>
                <a:noFill/>
              </a:ln>
              <a:solidFill>
                <a:srgbClr val="0070C0"/>
              </a:solidFill>
              <a:effectLst/>
              <a:latin typeface="Comic Sans MS" pitchFamily="66" charset="0"/>
            </a:endParaRPr>
          </a:p>
          <a:p>
            <a:pPr lvl="0" algn="ctr" eaLnBrk="0" hangingPunct="0">
              <a:lnSpc>
                <a:spcPct val="150000"/>
              </a:lnSpc>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Інформаційні технології:</a:t>
            </a:r>
            <a:endParaRPr kumimoji="0" lang="ru-RU" sz="1600" b="1" u="none" strike="noStrike" cap="none" normalizeH="0" baseline="0" dirty="0" smtClean="0">
              <a:ln>
                <a:noFill/>
              </a:ln>
              <a:solidFill>
                <a:srgbClr val="004070"/>
              </a:solidFill>
              <a:effectLst/>
              <a:latin typeface="Comic Sans MS" pitchFamily="66" charset="0"/>
            </a:endParaRPr>
          </a:p>
          <a:p>
            <a:pPr lvl="0" algn="ctr" eaLnBrk="0" hangingPunct="0">
              <a:lnSpc>
                <a:spcPct val="150000"/>
              </a:lnSpc>
            </a:pP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a:t>
            </a:r>
            <a:r>
              <a:rPr kumimoji="0" lang="uk-UA" sz="1600" u="none" strike="noStrike" cap="none" normalizeH="0" baseline="0" dirty="0" err="1" smtClean="0">
                <a:ln>
                  <a:noFill/>
                </a:ln>
                <a:solidFill>
                  <a:srgbClr val="0070C0"/>
                </a:solidFill>
                <a:effectLst/>
                <a:latin typeface="Comic Sans MS" pitchFamily="66" charset="0"/>
                <a:ea typeface="Times New Roman" pitchFamily="18" charset="0"/>
                <a:cs typeface="Times New Roman" pitchFamily="18" charset="0"/>
              </a:rPr>
              <a:t>Стрельцов</a:t>
            </a: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Олексій, 8-А клас, І міс</a:t>
            </a:r>
            <a:r>
              <a:rPr kumimoji="0" lang="uk-UA" sz="1600" b="1"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це;</a:t>
            </a:r>
            <a:endParaRPr kumimoji="0" lang="ru-RU" sz="1600" b="1" u="none" strike="noStrike" cap="none" normalizeH="0" baseline="0" dirty="0" smtClean="0">
              <a:ln>
                <a:noFill/>
              </a:ln>
              <a:solidFill>
                <a:srgbClr val="0070C0"/>
              </a:solidFill>
              <a:effectLst/>
              <a:latin typeface="Comic Sans MS" pitchFamily="66" charset="0"/>
            </a:endParaRPr>
          </a:p>
          <a:p>
            <a:pPr lvl="0" algn="ctr" eaLnBrk="0" hangingPunct="0">
              <a:lnSpc>
                <a:spcPct val="150000"/>
              </a:lnSpc>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Географія: </a:t>
            </a:r>
            <a:endParaRPr kumimoji="0" lang="ru-RU" sz="1600" b="1" u="none" strike="noStrike" cap="none" normalizeH="0" baseline="0" dirty="0" smtClean="0">
              <a:ln>
                <a:noFill/>
              </a:ln>
              <a:solidFill>
                <a:srgbClr val="004070"/>
              </a:solidFill>
              <a:effectLst/>
              <a:latin typeface="Comic Sans MS" pitchFamily="66" charset="0"/>
            </a:endParaRPr>
          </a:p>
          <a:p>
            <a:pPr lvl="0" algn="ctr" eaLnBrk="0" hangingPunct="0">
              <a:lnSpc>
                <a:spcPct val="150000"/>
              </a:lnSpc>
            </a:pP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a:t>
            </a:r>
            <a:r>
              <a:rPr kumimoji="0" lang="uk-UA" sz="1600" u="none" strike="noStrike" cap="none" normalizeH="0" baseline="0" dirty="0" err="1" smtClean="0">
                <a:ln>
                  <a:noFill/>
                </a:ln>
                <a:solidFill>
                  <a:srgbClr val="0070C0"/>
                </a:solidFill>
                <a:effectLst/>
                <a:latin typeface="Comic Sans MS" pitchFamily="66" charset="0"/>
                <a:ea typeface="Times New Roman" pitchFamily="18" charset="0"/>
                <a:cs typeface="Times New Roman" pitchFamily="18" charset="0"/>
              </a:rPr>
              <a:t>Стрельцов</a:t>
            </a: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Олексій, 8-А клас, ІІІ місце;</a:t>
            </a:r>
          </a:p>
          <a:p>
            <a:pPr lvl="0" algn="ctr" eaLnBrk="0" hangingPunct="0">
              <a:lnSpc>
                <a:spcPct val="150000"/>
              </a:lnSpc>
            </a:pPr>
            <a:r>
              <a:rPr lang="uk-UA" sz="1600" dirty="0" err="1" smtClean="0">
                <a:solidFill>
                  <a:srgbClr val="0070C0"/>
                </a:solidFill>
                <a:latin typeface="Comic Sans MS" pitchFamily="66" charset="0"/>
                <a:cs typeface="Times New Roman" pitchFamily="18" charset="0"/>
              </a:rPr>
              <a:t>Богданов</a:t>
            </a:r>
            <a:r>
              <a:rPr lang="uk-UA" sz="1600" dirty="0" smtClean="0">
                <a:solidFill>
                  <a:srgbClr val="0070C0"/>
                </a:solidFill>
                <a:latin typeface="Comic Sans MS" pitchFamily="66" charset="0"/>
                <a:cs typeface="Times New Roman" pitchFamily="18" charset="0"/>
              </a:rPr>
              <a:t> Ярослав -  І </a:t>
            </a:r>
            <a:r>
              <a:rPr lang="uk-UA" sz="1600" dirty="0" smtClean="0">
                <a:solidFill>
                  <a:srgbClr val="004070"/>
                </a:solidFill>
                <a:latin typeface="Comic Sans MS" pitchFamily="66" charset="0"/>
                <a:cs typeface="Times New Roman" pitchFamily="18" charset="0"/>
              </a:rPr>
              <a:t>місце в </a:t>
            </a:r>
            <a:r>
              <a:rPr lang="uk-UA" sz="1600" b="1" dirty="0" smtClean="0">
                <a:solidFill>
                  <a:srgbClr val="004070"/>
                </a:solidFill>
                <a:latin typeface="Comic Sans MS" pitchFamily="66" charset="0"/>
                <a:cs typeface="Times New Roman" pitchFamily="18" charset="0"/>
              </a:rPr>
              <a:t>легкоатлетичному багатоборстві</a:t>
            </a:r>
          </a:p>
          <a:p>
            <a:pPr lvl="0" algn="ctr" eaLnBrk="0" hangingPunct="0">
              <a:lnSpc>
                <a:spcPct val="150000"/>
              </a:lnSpc>
            </a:pPr>
            <a:r>
              <a:rPr lang="uk-UA" sz="1600" dirty="0" smtClean="0">
                <a:solidFill>
                  <a:srgbClr val="0070C0"/>
                </a:solidFill>
                <a:latin typeface="Comic Sans MS" pitchFamily="66" charset="0"/>
                <a:cs typeface="Times New Roman" pitchFamily="18" charset="0"/>
              </a:rPr>
              <a:t>Команда школи - І місце в районному </a:t>
            </a:r>
            <a:r>
              <a:rPr lang="uk-UA" sz="1600" b="1" dirty="0" smtClean="0">
                <a:solidFill>
                  <a:srgbClr val="004070"/>
                </a:solidFill>
                <a:latin typeface="Comic Sans MS" pitchFamily="66" charset="0"/>
                <a:cs typeface="Times New Roman" pitchFamily="18" charset="0"/>
              </a:rPr>
              <a:t>кубку пошуку в </a:t>
            </a:r>
          </a:p>
          <a:p>
            <a:pPr lvl="0" algn="ctr" eaLnBrk="0" hangingPunct="0">
              <a:lnSpc>
                <a:spcPct val="150000"/>
              </a:lnSpc>
            </a:pPr>
            <a:r>
              <a:rPr lang="uk-UA" sz="1600" b="1" dirty="0" smtClean="0">
                <a:solidFill>
                  <a:srgbClr val="004070"/>
                </a:solidFill>
                <a:latin typeface="Comic Sans MS" pitchFamily="66" charset="0"/>
                <a:cs typeface="Times New Roman" pitchFamily="18" charset="0"/>
              </a:rPr>
              <a:t>мережі Інтернет; </a:t>
            </a:r>
          </a:p>
          <a:p>
            <a:pPr lvl="0" algn="ctr" eaLnBrk="0" hangingPunct="0">
              <a:lnSpc>
                <a:spcPct val="150000"/>
              </a:lnSpc>
            </a:pPr>
            <a:r>
              <a:rPr kumimoji="0" lang="uk-UA" sz="1600" u="none" strike="noStrike" cap="none" normalizeH="0" dirty="0" smtClean="0">
                <a:ln>
                  <a:noFill/>
                </a:ln>
                <a:solidFill>
                  <a:srgbClr val="0070C0"/>
                </a:solidFill>
                <a:effectLst/>
                <a:latin typeface="Comic Sans MS" pitchFamily="66" charset="0"/>
                <a:cs typeface="Times New Roman" pitchFamily="18" charset="0"/>
              </a:rPr>
              <a:t>ІІ місце в </a:t>
            </a:r>
            <a:r>
              <a:rPr kumimoji="0" lang="uk-UA" sz="1600" b="1" u="none" strike="noStrike" cap="none" normalizeH="0" dirty="0" smtClean="0">
                <a:ln>
                  <a:noFill/>
                </a:ln>
                <a:solidFill>
                  <a:srgbClr val="004070"/>
                </a:solidFill>
                <a:effectLst/>
                <a:latin typeface="Comic Sans MS" pitchFamily="66" charset="0"/>
                <a:cs typeface="Times New Roman" pitchFamily="18" charset="0"/>
              </a:rPr>
              <a:t>турнірі юних </a:t>
            </a:r>
            <a:r>
              <a:rPr kumimoji="0" lang="uk-UA" sz="1600" b="1" u="none" strike="noStrike" cap="none" normalizeH="0" dirty="0" err="1" smtClean="0">
                <a:ln>
                  <a:noFill/>
                </a:ln>
                <a:solidFill>
                  <a:srgbClr val="004070"/>
                </a:solidFill>
                <a:effectLst/>
                <a:latin typeface="Comic Sans MS" pitchFamily="66" charset="0"/>
                <a:cs typeface="Times New Roman" pitchFamily="18" charset="0"/>
              </a:rPr>
              <a:t>інформатиків</a:t>
            </a:r>
            <a:r>
              <a:rPr kumimoji="0" lang="uk-UA" sz="1600" b="1" u="none" strike="noStrike" cap="none" normalizeH="0" dirty="0" smtClean="0">
                <a:ln>
                  <a:noFill/>
                </a:ln>
                <a:solidFill>
                  <a:srgbClr val="004070"/>
                </a:solidFill>
                <a:effectLst/>
                <a:latin typeface="Comic Sans MS" pitchFamily="66" charset="0"/>
                <a:cs typeface="Times New Roman" pitchFamily="18" charset="0"/>
              </a:rPr>
              <a:t> </a:t>
            </a:r>
            <a:r>
              <a:rPr kumimoji="0" lang="uk-UA" sz="1600" u="none" strike="noStrike" cap="none" normalizeH="0" dirty="0" smtClean="0">
                <a:ln>
                  <a:noFill/>
                </a:ln>
                <a:solidFill>
                  <a:srgbClr val="0070C0"/>
                </a:solidFill>
                <a:effectLst/>
                <a:latin typeface="Comic Sans MS" pitchFamily="66" charset="0"/>
                <a:cs typeface="Times New Roman" pitchFamily="18" charset="0"/>
              </a:rPr>
              <a:t>серед учнів 5-7 класів.</a:t>
            </a:r>
          </a:p>
          <a:p>
            <a:pPr lvl="0" algn="ctr" eaLnBrk="0" hangingPunct="0">
              <a:lnSpc>
                <a:spcPct val="150000"/>
              </a:lnSpc>
            </a:pPr>
            <a:r>
              <a:rPr kumimoji="0" lang="uk-UA" sz="1600" u="none" strike="noStrike" cap="none" normalizeH="0" dirty="0" smtClean="0">
                <a:ln>
                  <a:noFill/>
                </a:ln>
                <a:solidFill>
                  <a:srgbClr val="0070C0"/>
                </a:solidFill>
                <a:effectLst/>
                <a:latin typeface="Comic Sans MS" pitchFamily="66" charset="0"/>
                <a:cs typeface="Times New Roman" pitchFamily="18" charset="0"/>
              </a:rPr>
              <a:t> </a:t>
            </a:r>
            <a:endParaRPr kumimoji="0" lang="ru-RU" sz="1600" u="none" strike="noStrike" cap="none" normalizeH="0" baseline="0" dirty="0" smtClean="0">
              <a:ln>
                <a:noFill/>
              </a:ln>
              <a:solidFill>
                <a:srgbClr val="0070C0"/>
              </a:solidFill>
              <a:effectLst/>
              <a:latin typeface="Comic Sans MS" pitchFamily="66" charset="0"/>
            </a:endParaRPr>
          </a:p>
        </p:txBody>
      </p:sp>
      <p:pic>
        <p:nvPicPr>
          <p:cNvPr id="10" name="Рисунок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7454206"/>
            <a:ext cx="5943600" cy="1689794"/>
          </a:xfrm>
          <a:prstGeom prst="roundRect">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p:cNvPicPr>
            <a:picLocks noChangeAspect="1"/>
          </p:cNvPicPr>
          <p:nvPr/>
        </p:nvPicPr>
        <p:blipFill>
          <a:blip r:embed="rId2">
            <a:extLst>
              <a:ext uri="{28A0092B-C50C-407E-A947-70E740481C1C}">
                <a14:useLocalDpi xmlns:a14="http://schemas.microsoft.com/office/drawing/2010/main" val="0"/>
              </a:ext>
            </a:extLst>
          </a:blip>
          <a:srcRect r="66750"/>
          <a:stretch>
            <a:fillRect/>
          </a:stretch>
        </p:blipFill>
        <p:spPr>
          <a:xfrm>
            <a:off x="0" y="0"/>
            <a:ext cx="2819400" cy="9144000"/>
          </a:xfrm>
          <a:prstGeom prst="rect">
            <a:avLst/>
          </a:prstGeom>
          <a:effectLst>
            <a:softEdge rad="317500"/>
          </a:effectLst>
        </p:spPr>
      </p:pic>
      <p:sp>
        <p:nvSpPr>
          <p:cNvPr id="4098" name="TextBox 3"/>
          <p:cNvSpPr txBox="1">
            <a:spLocks noChangeArrowheads="1"/>
          </p:cNvSpPr>
          <p:nvPr/>
        </p:nvSpPr>
        <p:spPr bwMode="auto">
          <a:xfrm>
            <a:off x="2819400" y="457200"/>
            <a:ext cx="2933700" cy="646331"/>
          </a:xfrm>
          <a:prstGeom prst="rect">
            <a:avLst/>
          </a:prstGeom>
          <a:noFill/>
          <a:ln w="9525">
            <a:noFill/>
            <a:miter lim="800000"/>
            <a:headEnd/>
            <a:tailEnd/>
          </a:ln>
        </p:spPr>
        <p:txBody>
          <a:bodyPr wrap="square">
            <a:spAutoFit/>
          </a:bodyPr>
          <a:lstStyle/>
          <a:p>
            <a:pPr algn="ctr"/>
            <a:r>
              <a:rPr lang="uk-UA" b="1" dirty="0">
                <a:solidFill>
                  <a:srgbClr val="000099"/>
                </a:solidFill>
                <a:latin typeface="Comic Sans MS" pitchFamily="66" charset="0"/>
              </a:rPr>
              <a:t>Навчальні досягнення учнів</a:t>
            </a:r>
            <a:endParaRPr lang="ru-RU" b="1" dirty="0">
              <a:solidFill>
                <a:srgbClr val="000099"/>
              </a:solidFill>
              <a:latin typeface="Comic Sans MS" pitchFamily="66" charset="0"/>
            </a:endParaRPr>
          </a:p>
        </p:txBody>
      </p:sp>
      <p:sp>
        <p:nvSpPr>
          <p:cNvPr id="4099" name="Rectangle 2"/>
          <p:cNvSpPr>
            <a:spLocks noChangeArrowheads="1"/>
          </p:cNvSpPr>
          <p:nvPr/>
        </p:nvSpPr>
        <p:spPr bwMode="auto">
          <a:xfrm>
            <a:off x="381000" y="-133350"/>
            <a:ext cx="6248400" cy="2000741"/>
          </a:xfrm>
          <a:prstGeom prst="rect">
            <a:avLst/>
          </a:prstGeom>
          <a:noFill/>
          <a:ln w="9525">
            <a:noFill/>
            <a:miter lim="800000"/>
            <a:headEnd/>
            <a:tailEnd/>
          </a:ln>
        </p:spPr>
        <p:txBody>
          <a:bodyPr anchor="ctr">
            <a:spAutoFit/>
          </a:bodyPr>
          <a:lstStyle/>
          <a:p>
            <a:pPr algn="ctr">
              <a:lnSpc>
                <a:spcPct val="150000"/>
              </a:lnSpc>
              <a:tabLst>
                <a:tab pos="457200" algn="l"/>
              </a:tabLst>
            </a:pPr>
            <a:r>
              <a:rPr lang="uk-UA" sz="1200" b="1" dirty="0">
                <a:solidFill>
                  <a:srgbClr val="000099"/>
                </a:solidFill>
                <a:latin typeface="Comic Sans MS" pitchFamily="66" charset="0"/>
                <a:cs typeface="Times New Roman" pitchFamily="18" charset="0"/>
              </a:rPr>
              <a:t>       </a:t>
            </a:r>
          </a:p>
          <a:p>
            <a:pPr algn="ctr">
              <a:lnSpc>
                <a:spcPct val="150000"/>
              </a:lnSpc>
              <a:tabLst>
                <a:tab pos="457200" algn="l"/>
              </a:tabLst>
            </a:pPr>
            <a:endParaRPr lang="uk-UA" sz="1200" b="1" dirty="0">
              <a:solidFill>
                <a:srgbClr val="000099"/>
              </a:solidFill>
              <a:latin typeface="Comic Sans MS" pitchFamily="66" charset="0"/>
              <a:cs typeface="Times New Roman" pitchFamily="18" charset="0"/>
            </a:endParaRPr>
          </a:p>
          <a:p>
            <a:pPr algn="ctr">
              <a:lnSpc>
                <a:spcPct val="150000"/>
              </a:lnSpc>
              <a:tabLst>
                <a:tab pos="457200" algn="l"/>
              </a:tabLst>
            </a:pPr>
            <a:endParaRPr lang="uk-UA" sz="1200" b="1" dirty="0">
              <a:solidFill>
                <a:srgbClr val="000099"/>
              </a:solidFill>
              <a:latin typeface="Comic Sans MS" pitchFamily="66" charset="0"/>
              <a:cs typeface="Times New Roman" pitchFamily="18" charset="0"/>
            </a:endParaRPr>
          </a:p>
          <a:p>
            <a:pPr algn="ctr">
              <a:lnSpc>
                <a:spcPct val="150000"/>
              </a:lnSpc>
              <a:tabLst>
                <a:tab pos="457200" algn="l"/>
              </a:tabLst>
            </a:pPr>
            <a:endParaRPr lang="uk-UA" sz="1200" b="1" dirty="0">
              <a:solidFill>
                <a:srgbClr val="000099"/>
              </a:solidFill>
              <a:latin typeface="Comic Sans MS" pitchFamily="66" charset="0"/>
              <a:cs typeface="Times New Roman" pitchFamily="18" charset="0"/>
            </a:endParaRPr>
          </a:p>
          <a:p>
            <a:pPr algn="ctr">
              <a:lnSpc>
                <a:spcPct val="150000"/>
              </a:lnSpc>
              <a:tabLst>
                <a:tab pos="457200" algn="l"/>
              </a:tabLst>
            </a:pPr>
            <a:endParaRPr lang="uk-UA" sz="1200" b="1" dirty="0">
              <a:solidFill>
                <a:srgbClr val="000099"/>
              </a:solidFill>
              <a:latin typeface="Comic Sans MS" pitchFamily="66" charset="0"/>
              <a:cs typeface="Times New Roman" pitchFamily="18" charset="0"/>
            </a:endParaRPr>
          </a:p>
          <a:p>
            <a:pPr algn="ctr">
              <a:lnSpc>
                <a:spcPct val="150000"/>
              </a:lnSpc>
              <a:tabLst>
                <a:tab pos="457200" algn="l"/>
              </a:tabLst>
            </a:pPr>
            <a:endParaRPr lang="uk-UA" sz="1200" b="1" dirty="0">
              <a:solidFill>
                <a:srgbClr val="000099"/>
              </a:solidFill>
              <a:latin typeface="Comic Sans MS" pitchFamily="66" charset="0"/>
              <a:cs typeface="Times New Roman" pitchFamily="18" charset="0"/>
            </a:endParaRPr>
          </a:p>
          <a:p>
            <a:pPr algn="ctr">
              <a:lnSpc>
                <a:spcPct val="150000"/>
              </a:lnSpc>
              <a:tabLst>
                <a:tab pos="457200" algn="l"/>
              </a:tabLst>
            </a:pPr>
            <a:r>
              <a:rPr lang="uk-UA" sz="1200" b="1" dirty="0">
                <a:solidFill>
                  <a:srgbClr val="000099"/>
                </a:solidFill>
                <a:latin typeface="Comic Sans MS" pitchFamily="66" charset="0"/>
                <a:cs typeface="Times New Roman" pitchFamily="18" charset="0"/>
              </a:rPr>
              <a:t> </a:t>
            </a:r>
            <a:endParaRPr lang="ru-RU" sz="1400" dirty="0">
              <a:solidFill>
                <a:srgbClr val="0000FF"/>
              </a:solidFill>
              <a:latin typeface="Comic Sans MS" pitchFamily="66" charset="0"/>
            </a:endParaRPr>
          </a:p>
        </p:txBody>
      </p:sp>
      <p:sp>
        <p:nvSpPr>
          <p:cNvPr id="81921" name="Rectangle 1"/>
          <p:cNvSpPr>
            <a:spLocks noChangeArrowheads="1"/>
          </p:cNvSpPr>
          <p:nvPr/>
        </p:nvSpPr>
        <p:spPr bwMode="auto">
          <a:xfrm>
            <a:off x="2438400" y="990600"/>
            <a:ext cx="419100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50000"/>
              </a:lnSpc>
              <a:spcBef>
                <a:spcPct val="0"/>
              </a:spcBef>
              <a:spcAft>
                <a:spcPct val="0"/>
              </a:spcAft>
              <a:buClrTx/>
              <a:buSzTx/>
              <a:buFontTx/>
              <a:buNone/>
              <a:tabLst/>
            </a:pPr>
            <a:r>
              <a:rPr kumimoji="0" lang="uk-UA" sz="1600" b="1" u="none" strike="noStrike" cap="none" normalizeH="0" baseline="0" dirty="0" smtClean="0">
                <a:ln>
                  <a:noFill/>
                </a:ln>
                <a:solidFill>
                  <a:srgbClr val="002060"/>
                </a:solidFill>
                <a:effectLst/>
                <a:latin typeface="Comic Sans MS" pitchFamily="66" charset="0"/>
                <a:ea typeface="Times New Roman" pitchFamily="18" charset="0"/>
                <a:cs typeface="Times New Roman" pitchFamily="18" charset="0"/>
              </a:rPr>
              <a:t>Турніри, конкурси:</a:t>
            </a:r>
            <a:endParaRPr lang="ru-RU" sz="1600" b="1" dirty="0">
              <a:solidFill>
                <a:srgbClr val="002060"/>
              </a:solidFill>
              <a:latin typeface="Comic Sans MS" pitchFamily="66" charset="0"/>
              <a:ea typeface="Times New Roman" pitchFamily="18" charset="0"/>
              <a:cs typeface="Times New Roman" pitchFamily="18"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Конкурс знавців </a:t>
            </a:r>
          </a:p>
          <a:p>
            <a:pPr marL="0" marR="0" lvl="0" indent="0" algn="ctr" defTabSz="914400" rtl="0" eaLnBrk="0" fontAlgn="base" latinLnBrk="0" hangingPunct="0">
              <a:lnSpc>
                <a:spcPct val="150000"/>
              </a:lnSpc>
              <a:spcBef>
                <a:spcPct val="0"/>
              </a:spcBef>
              <a:spcAft>
                <a:spcPct val="0"/>
              </a:spcAft>
              <a:buClrTx/>
              <a:buSzTx/>
              <a:buFontTx/>
              <a:buNone/>
              <a:tabLst/>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української мови імені Петра </a:t>
            </a:r>
            <a:r>
              <a:rPr kumimoji="0" lang="uk-UA" sz="1600" b="1" u="none" strike="noStrike" cap="none" normalizeH="0" baseline="0" dirty="0" err="1" smtClean="0">
                <a:ln>
                  <a:noFill/>
                </a:ln>
                <a:solidFill>
                  <a:srgbClr val="004070"/>
                </a:solidFill>
                <a:effectLst/>
                <a:latin typeface="Comic Sans MS" pitchFamily="66" charset="0"/>
                <a:ea typeface="Times New Roman" pitchFamily="18" charset="0"/>
                <a:cs typeface="Times New Roman" pitchFamily="18" charset="0"/>
              </a:rPr>
              <a:t>Яцика</a:t>
            </a: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a:t>
            </a:r>
            <a:endParaRPr kumimoji="0" lang="ru-RU" sz="1600" b="1" u="none" strike="noStrike" cap="none" normalizeH="0" baseline="0" dirty="0" smtClean="0">
              <a:ln>
                <a:noFill/>
              </a:ln>
              <a:solidFill>
                <a:srgbClr val="004070"/>
              </a:solidFill>
              <a:effectLst/>
              <a:latin typeface="Comic Sans MS" pitchFamily="66"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uk-UA" sz="1600"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  </a:t>
            </a:r>
            <a:r>
              <a:rPr kumimoji="0" lang="uk-UA" sz="1600" u="none" strike="noStrike" cap="none" normalizeH="0" baseline="0" dirty="0" err="1" smtClean="0">
                <a:ln>
                  <a:noFill/>
                </a:ln>
                <a:solidFill>
                  <a:srgbClr val="004070"/>
                </a:solidFill>
                <a:effectLst/>
                <a:latin typeface="Comic Sans MS" pitchFamily="66" charset="0"/>
                <a:ea typeface="Times New Roman" pitchFamily="18" charset="0"/>
                <a:cs typeface="Times New Roman" pitchFamily="18" charset="0"/>
              </a:rPr>
              <a:t>Валуйська</a:t>
            </a:r>
            <a:r>
              <a:rPr kumimoji="0" lang="uk-UA" sz="1600"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 Ольга, 3-А клас - ІІІ місце;</a:t>
            </a:r>
            <a:endParaRPr kumimoji="0" lang="ru-RU" sz="1600" u="none" strike="noStrike" cap="none" normalizeH="0" baseline="0" dirty="0" smtClean="0">
              <a:ln>
                <a:noFill/>
              </a:ln>
              <a:solidFill>
                <a:srgbClr val="004070"/>
              </a:solidFill>
              <a:effectLst/>
              <a:latin typeface="Comic Sans MS" pitchFamily="66"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Фестиваль ораторського мистецтва: </a:t>
            </a:r>
          </a:p>
          <a:p>
            <a:pPr marL="0" marR="0" lvl="0" indent="0" algn="ctr" defTabSz="914400" rtl="0" eaLnBrk="0" fontAlgn="base" latinLnBrk="0" hangingPunct="0">
              <a:lnSpc>
                <a:spcPct val="150000"/>
              </a:lnSpc>
              <a:spcBef>
                <a:spcPct val="0"/>
              </a:spcBef>
              <a:spcAft>
                <a:spcPct val="0"/>
              </a:spcAft>
              <a:buClrTx/>
              <a:buSzTx/>
              <a:buFontTx/>
              <a:buNone/>
              <a:tabLst/>
            </a:pPr>
            <a:r>
              <a:rPr kumimoji="0" lang="uk-UA" sz="1600"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Андрієнко Діана, 11-А клас, ІІІ місце;</a:t>
            </a:r>
            <a:r>
              <a:rPr lang="ru-RU" sz="1600" dirty="0">
                <a:solidFill>
                  <a:srgbClr val="004070"/>
                </a:solidFill>
                <a:latin typeface="Comic Sans MS" pitchFamily="66" charset="0"/>
                <a:ea typeface="Times New Roman" pitchFamily="18" charset="0"/>
                <a:cs typeface="Times New Roman" pitchFamily="18" charset="0"/>
              </a:rPr>
              <a:t> </a:t>
            </a:r>
          </a:p>
          <a:p>
            <a:pPr marL="0" marR="0" lvl="0" indent="0" algn="ctr" defTabSz="914400" rtl="0" eaLnBrk="0" fontAlgn="base" latinLnBrk="0" hangingPunct="0">
              <a:lnSpc>
                <a:spcPct val="150000"/>
              </a:lnSpc>
              <a:spcBef>
                <a:spcPct val="0"/>
              </a:spcBef>
              <a:spcAft>
                <a:spcPct val="0"/>
              </a:spcAft>
              <a:buClrTx/>
              <a:buSzTx/>
              <a:buFontTx/>
              <a:buNone/>
              <a:tabLst/>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Турнір юних фізиків: к</a:t>
            </a:r>
            <a:r>
              <a:rPr kumimoji="0" lang="uk-UA" sz="1600"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оманда учнів</a:t>
            </a:r>
            <a:r>
              <a:rPr kumimoji="0" lang="uk-UA" sz="1600" u="none" strike="noStrike" cap="none" normalizeH="0" dirty="0" smtClean="0">
                <a:ln>
                  <a:noFill/>
                </a:ln>
                <a:solidFill>
                  <a:srgbClr val="004070"/>
                </a:solidFill>
                <a:effectLst/>
                <a:latin typeface="Comic Sans MS" pitchFamily="66" charset="0"/>
                <a:ea typeface="Times New Roman" pitchFamily="18" charset="0"/>
                <a:cs typeface="Times New Roman" pitchFamily="18" charset="0"/>
              </a:rPr>
              <a:t>              </a:t>
            </a:r>
          </a:p>
          <a:p>
            <a:pPr marL="0" marR="0" lvl="0" indent="0" algn="ctr" defTabSz="914400" rtl="0" eaLnBrk="0" fontAlgn="base" latinLnBrk="0" hangingPunct="0">
              <a:lnSpc>
                <a:spcPct val="150000"/>
              </a:lnSpc>
              <a:spcBef>
                <a:spcPct val="0"/>
              </a:spcBef>
              <a:spcAft>
                <a:spcPct val="0"/>
              </a:spcAft>
              <a:buClrTx/>
              <a:buSzTx/>
              <a:buFontTx/>
              <a:buNone/>
              <a:tabLst/>
            </a:pPr>
            <a:r>
              <a:rPr lang="uk-UA" sz="1600" dirty="0">
                <a:solidFill>
                  <a:srgbClr val="004070"/>
                </a:solidFill>
                <a:latin typeface="Comic Sans MS" pitchFamily="66" charset="0"/>
                <a:ea typeface="Times New Roman" pitchFamily="18" charset="0"/>
                <a:cs typeface="Times New Roman" pitchFamily="18" charset="0"/>
              </a:rPr>
              <a:t> </a:t>
            </a:r>
            <a:r>
              <a:rPr lang="uk-UA" sz="1600" dirty="0" smtClean="0">
                <a:solidFill>
                  <a:srgbClr val="004070"/>
                </a:solidFill>
                <a:latin typeface="Comic Sans MS" pitchFamily="66" charset="0"/>
                <a:ea typeface="Times New Roman" pitchFamily="18" charset="0"/>
                <a:cs typeface="Times New Roman" pitchFamily="18" charset="0"/>
              </a:rPr>
              <a:t>           </a:t>
            </a:r>
            <a:r>
              <a:rPr kumimoji="0" lang="uk-UA" sz="1600"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7А, 8А, 8Б класів – ІІІ місце;</a:t>
            </a:r>
            <a:endParaRPr kumimoji="0" lang="ru-RU" sz="1600" u="none" strike="noStrike" cap="none" normalizeH="0" baseline="0" dirty="0" smtClean="0">
              <a:ln>
                <a:noFill/>
              </a:ln>
              <a:solidFill>
                <a:srgbClr val="004070"/>
              </a:solidFill>
              <a:effectLst/>
              <a:latin typeface="Comic Sans MS" pitchFamily="66" charset="0"/>
            </a:endParaRPr>
          </a:p>
          <a:p>
            <a:pPr marL="0" marR="0" lvl="0" indent="0" algn="ctr" defTabSz="914400" rtl="0" eaLnBrk="0" fontAlgn="base" latinLnBrk="0" hangingPunct="0">
              <a:lnSpc>
                <a:spcPct val="150000"/>
              </a:lnSpc>
              <a:spcBef>
                <a:spcPct val="0"/>
              </a:spcBef>
              <a:spcAft>
                <a:spcPct val="0"/>
              </a:spcAft>
              <a:buClrTx/>
              <a:buSzTx/>
              <a:buFontTx/>
              <a:buNone/>
              <a:tabLst/>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М</a:t>
            </a:r>
            <a:r>
              <a:rPr kumimoji="0" lang="ru-RU" sz="1600" b="1" u="none" strike="noStrike" cap="none" normalizeH="0" baseline="0" dirty="0" err="1" smtClean="0">
                <a:ln>
                  <a:noFill/>
                </a:ln>
                <a:solidFill>
                  <a:srgbClr val="004070"/>
                </a:solidFill>
                <a:effectLst/>
                <a:latin typeface="Comic Sans MS" pitchFamily="66" charset="0"/>
                <a:ea typeface="Times New Roman" pitchFamily="18" charset="0"/>
                <a:cs typeface="Times New Roman" pitchFamily="18" charset="0"/>
              </a:rPr>
              <a:t>овно-літературн</a:t>
            </a:r>
            <a:r>
              <a:rPr kumimoji="0" lang="uk-UA" sz="1600" b="1" u="none" strike="noStrike" cap="none" normalizeH="0" baseline="0" dirty="0" err="1" smtClean="0">
                <a:ln>
                  <a:noFill/>
                </a:ln>
                <a:solidFill>
                  <a:srgbClr val="004070"/>
                </a:solidFill>
                <a:effectLst/>
                <a:latin typeface="Comic Sans MS" pitchFamily="66" charset="0"/>
                <a:ea typeface="Times New Roman" pitchFamily="18" charset="0"/>
                <a:cs typeface="Times New Roman" pitchFamily="18" charset="0"/>
              </a:rPr>
              <a:t>ий</a:t>
            </a: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 </a:t>
            </a:r>
          </a:p>
          <a:p>
            <a:pPr marL="0" marR="0" lvl="0" indent="0" algn="ctr" defTabSz="914400" rtl="0" eaLnBrk="0" fontAlgn="base" latinLnBrk="0" hangingPunct="0">
              <a:lnSpc>
                <a:spcPct val="150000"/>
              </a:lnSpc>
              <a:spcBef>
                <a:spcPct val="0"/>
              </a:spcBef>
              <a:spcAft>
                <a:spcPct val="0"/>
              </a:spcAft>
              <a:buClrTx/>
              <a:buSzTx/>
              <a:buFontTx/>
              <a:buNone/>
              <a:tabLst/>
            </a:pPr>
            <a:r>
              <a:rPr kumimoji="0" lang="ru-RU"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конкурс </a:t>
            </a:r>
            <a:r>
              <a:rPr kumimoji="0" lang="ru-RU" sz="1600" b="1" u="none" strike="noStrike" cap="none" normalizeH="0" baseline="0" dirty="0" err="1" smtClean="0">
                <a:ln>
                  <a:noFill/>
                </a:ln>
                <a:solidFill>
                  <a:srgbClr val="004070"/>
                </a:solidFill>
                <a:effectLst/>
                <a:latin typeface="Comic Sans MS" pitchFamily="66" charset="0"/>
                <a:ea typeface="Times New Roman" pitchFamily="18" charset="0"/>
                <a:cs typeface="Times New Roman" pitchFamily="18" charset="0"/>
              </a:rPr>
              <a:t>учнівської</a:t>
            </a:r>
            <a:r>
              <a:rPr kumimoji="0" lang="ru-RU"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 та </a:t>
            </a:r>
            <a:r>
              <a:rPr kumimoji="0" lang="ru-RU" sz="1600" b="1" u="none" strike="noStrike" cap="none" normalizeH="0" baseline="0" dirty="0" err="1" smtClean="0">
                <a:ln>
                  <a:noFill/>
                </a:ln>
                <a:solidFill>
                  <a:srgbClr val="004070"/>
                </a:solidFill>
                <a:effectLst/>
                <a:latin typeface="Comic Sans MS" pitchFamily="66" charset="0"/>
                <a:ea typeface="Times New Roman" pitchFamily="18" charset="0"/>
                <a:cs typeface="Times New Roman" pitchFamily="18" charset="0"/>
              </a:rPr>
              <a:t>студентської</a:t>
            </a:r>
            <a:r>
              <a:rPr kumimoji="0" lang="ru-RU"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 </a:t>
            </a:r>
            <a:r>
              <a:rPr kumimoji="0" lang="ru-RU" sz="1600" b="1" u="none" strike="noStrike" cap="none" normalizeH="0" baseline="0" dirty="0" err="1" smtClean="0">
                <a:ln>
                  <a:noFill/>
                </a:ln>
                <a:solidFill>
                  <a:srgbClr val="004070"/>
                </a:solidFill>
                <a:effectLst/>
                <a:latin typeface="Comic Sans MS" pitchFamily="66" charset="0"/>
                <a:ea typeface="Times New Roman" pitchFamily="18" charset="0"/>
                <a:cs typeface="Times New Roman" pitchFamily="18" charset="0"/>
              </a:rPr>
              <a:t>молоді</a:t>
            </a:r>
            <a:r>
              <a:rPr lang="ru-RU" sz="1600" b="1" dirty="0">
                <a:solidFill>
                  <a:srgbClr val="004070"/>
                </a:solidFill>
                <a:latin typeface="Comic Sans MS" pitchFamily="66" charset="0"/>
                <a:ea typeface="Times New Roman" pitchFamily="18" charset="0"/>
                <a:cs typeface="Times New Roman" pitchFamily="18" charset="0"/>
              </a:rPr>
              <a:t> </a:t>
            </a:r>
            <a:r>
              <a:rPr kumimoji="0" lang="ru-RU" sz="1600" b="1" u="none" strike="noStrike" cap="none" normalizeH="0" baseline="0" dirty="0" err="1" smtClean="0">
                <a:ln>
                  <a:noFill/>
                </a:ln>
                <a:solidFill>
                  <a:srgbClr val="004070"/>
                </a:solidFill>
                <a:effectLst/>
                <a:latin typeface="Comic Sans MS" pitchFamily="66" charset="0"/>
                <a:ea typeface="Times New Roman" pitchFamily="18" charset="0"/>
                <a:cs typeface="Times New Roman" pitchFamily="18" charset="0"/>
              </a:rPr>
              <a:t>імені</a:t>
            </a:r>
            <a:r>
              <a:rPr kumimoji="0" lang="uk-UA" sz="1600" b="1" u="none" strike="noStrike" cap="none" normalizeH="0" dirty="0">
                <a:ln>
                  <a:noFill/>
                </a:ln>
                <a:solidFill>
                  <a:srgbClr val="004070"/>
                </a:solidFill>
                <a:effectLst/>
                <a:latin typeface="Comic Sans MS" pitchFamily="66" charset="0"/>
                <a:ea typeface="Times New Roman" pitchFamily="18" charset="0"/>
                <a:cs typeface="Times New Roman" pitchFamily="18" charset="0"/>
              </a:rPr>
              <a:t> </a:t>
            </a:r>
            <a:r>
              <a:rPr kumimoji="0" lang="ru-RU"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Т. Г. </a:t>
            </a:r>
            <a:r>
              <a:rPr kumimoji="0" lang="ru-RU" sz="1600" b="1" u="none" strike="noStrike" cap="none" normalizeH="0" baseline="0" dirty="0" err="1" smtClean="0">
                <a:ln>
                  <a:noFill/>
                </a:ln>
                <a:solidFill>
                  <a:srgbClr val="004070"/>
                </a:solidFill>
                <a:effectLst/>
                <a:latin typeface="Comic Sans MS" pitchFamily="66" charset="0"/>
                <a:ea typeface="Times New Roman" pitchFamily="18" charset="0"/>
                <a:cs typeface="Times New Roman" pitchFamily="18" charset="0"/>
              </a:rPr>
              <a:t>Шевченка</a:t>
            </a:r>
            <a:r>
              <a:rPr kumimoji="0" lang="ru-RU"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a:t>
            </a:r>
          </a:p>
          <a:p>
            <a:pPr marL="0" marR="0" lvl="0" indent="0" algn="ctr" defTabSz="914400" rtl="0" eaLnBrk="0" fontAlgn="base" latinLnBrk="0" hangingPunct="0">
              <a:lnSpc>
                <a:spcPct val="150000"/>
              </a:lnSpc>
              <a:spcBef>
                <a:spcPct val="0"/>
              </a:spcBef>
              <a:spcAft>
                <a:spcPct val="0"/>
              </a:spcAft>
              <a:buClrTx/>
              <a:buSzTx/>
              <a:buFontTx/>
              <a:buNone/>
              <a:tabLst/>
            </a:pPr>
            <a:r>
              <a:rPr kumimoji="0" lang="uk-UA" sz="1600"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 </a:t>
            </a:r>
            <a:r>
              <a:rPr kumimoji="0" lang="uk-UA" sz="1600" u="none" strike="noStrike" cap="none" normalizeH="0" baseline="0" dirty="0" err="1" smtClean="0">
                <a:ln>
                  <a:noFill/>
                </a:ln>
                <a:solidFill>
                  <a:srgbClr val="004070"/>
                </a:solidFill>
                <a:effectLst/>
                <a:latin typeface="Comic Sans MS" pitchFamily="66" charset="0"/>
                <a:ea typeface="Times New Roman" pitchFamily="18" charset="0"/>
                <a:cs typeface="Times New Roman" pitchFamily="18" charset="0"/>
              </a:rPr>
              <a:t>Валуйська</a:t>
            </a:r>
            <a:r>
              <a:rPr kumimoji="0" lang="uk-UA" sz="1600"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 Анна, 7-А клас, ІІІ місце.</a:t>
            </a:r>
            <a:endParaRPr kumimoji="0" lang="ru-RU" sz="1600" u="none" strike="noStrike" cap="none" normalizeH="0" baseline="0" dirty="0" smtClean="0">
              <a:ln>
                <a:noFill/>
              </a:ln>
              <a:solidFill>
                <a:srgbClr val="004070"/>
              </a:solidFill>
              <a:effectLst/>
              <a:latin typeface="Comic Sans MS" pitchFamily="66" charset="0"/>
            </a:endParaRPr>
          </a:p>
          <a:p>
            <a:pPr marL="0" marR="0" lvl="0" indent="0" algn="ctr" defTabSz="914400" rtl="0" eaLnBrk="0" fontAlgn="base" latinLnBrk="0" hangingPunct="0">
              <a:lnSpc>
                <a:spcPct val="150000"/>
              </a:lnSpc>
              <a:spcBef>
                <a:spcPct val="0"/>
              </a:spcBef>
              <a:spcAft>
                <a:spcPct val="0"/>
              </a:spcAft>
              <a:buClrTx/>
              <a:buSzTx/>
              <a:buFontTx/>
              <a:buNone/>
              <a:tabLst/>
            </a:pPr>
            <a:endParaRPr lang="uk-UA" sz="1600" dirty="0" smtClean="0">
              <a:solidFill>
                <a:srgbClr val="004070"/>
              </a:solidFill>
              <a:latin typeface="Comic Sans MS" pitchFamily="66" charset="0"/>
              <a:cs typeface="Times New Roman" pitchFamily="18" charset="0"/>
            </a:endParaRPr>
          </a:p>
          <a:p>
            <a:pPr marL="0" marR="0" lvl="0" indent="0" algn="r" defTabSz="914400" rtl="0" eaLnBrk="0" fontAlgn="base" latinLnBrk="0" hangingPunct="0">
              <a:lnSpc>
                <a:spcPct val="150000"/>
              </a:lnSpc>
              <a:spcBef>
                <a:spcPct val="0"/>
              </a:spcBef>
              <a:spcAft>
                <a:spcPct val="0"/>
              </a:spcAft>
              <a:buClrTx/>
              <a:buSzTx/>
              <a:buFontTx/>
              <a:buNone/>
              <a:tabLst/>
            </a:pPr>
            <a:endParaRPr lang="en-US" sz="1600" dirty="0" smtClean="0">
              <a:solidFill>
                <a:srgbClr val="004070"/>
              </a:solidFill>
              <a:latin typeface="Comic Sans MS" pitchFamily="66" charset="0"/>
              <a:cs typeface="Times New Roman" pitchFamily="18" charset="0"/>
            </a:endParaRPr>
          </a:p>
          <a:p>
            <a:pPr marL="0" marR="0" lvl="0" indent="0" algn="r" defTabSz="914400" rtl="0" eaLnBrk="0" fontAlgn="base" latinLnBrk="0" hangingPunct="0">
              <a:lnSpc>
                <a:spcPct val="150000"/>
              </a:lnSpc>
              <a:spcBef>
                <a:spcPct val="0"/>
              </a:spcBef>
              <a:spcAft>
                <a:spcPct val="0"/>
              </a:spcAft>
              <a:buClrTx/>
              <a:buSzTx/>
              <a:buFontTx/>
              <a:buNone/>
              <a:tabLst/>
            </a:pPr>
            <a:endParaRPr kumimoji="0" lang="uk-UA" sz="1600" u="none" strike="noStrike" cap="none" normalizeH="0" baseline="0" dirty="0" smtClean="0">
              <a:ln>
                <a:noFill/>
              </a:ln>
              <a:solidFill>
                <a:srgbClr val="004070"/>
              </a:solidFill>
              <a:effectLst/>
              <a:latin typeface="Comic Sans MS" pitchFamily="66" charset="0"/>
            </a:endParaRPr>
          </a:p>
        </p:txBody>
      </p:sp>
      <p:sp>
        <p:nvSpPr>
          <p:cNvPr id="8" name="Прямокутник 7"/>
          <p:cNvSpPr/>
          <p:nvPr/>
        </p:nvSpPr>
        <p:spPr>
          <a:xfrm>
            <a:off x="2438400" y="5562600"/>
            <a:ext cx="4419600" cy="1200329"/>
          </a:xfrm>
          <a:prstGeom prst="rect">
            <a:avLst/>
          </a:prstGeom>
        </p:spPr>
        <p:txBody>
          <a:bodyPr wrap="square">
            <a:spAutoFit/>
          </a:bodyPr>
          <a:lstStyle/>
          <a:p>
            <a:pPr algn="ctr">
              <a:lnSpc>
                <a:spcPct val="150000"/>
              </a:lnSpc>
            </a:pPr>
            <a:r>
              <a:rPr lang="uk-UA" sz="1600" dirty="0" smtClean="0">
                <a:solidFill>
                  <a:srgbClr val="004070"/>
                </a:solidFill>
                <a:latin typeface="Comic Sans MS" pitchFamily="66" charset="0"/>
              </a:rPr>
              <a:t> </a:t>
            </a:r>
            <a:r>
              <a:rPr lang="uk-UA" sz="1600" b="1" dirty="0" err="1" smtClean="0">
                <a:solidFill>
                  <a:srgbClr val="004070"/>
                </a:solidFill>
                <a:latin typeface="Comic Sans MS" pitchFamily="66" charset="0"/>
              </a:rPr>
              <a:t>“Учень</a:t>
            </a:r>
            <a:r>
              <a:rPr lang="uk-UA" sz="1600" b="1" dirty="0" smtClean="0">
                <a:solidFill>
                  <a:srgbClr val="004070"/>
                </a:solidFill>
                <a:latin typeface="Comic Sans MS" pitchFamily="66" charset="0"/>
              </a:rPr>
              <a:t> року - 2017” -</a:t>
            </a:r>
          </a:p>
          <a:p>
            <a:pPr algn="ctr">
              <a:lnSpc>
                <a:spcPct val="150000"/>
              </a:lnSpc>
            </a:pPr>
            <a:r>
              <a:rPr lang="uk-UA" sz="1600" dirty="0" smtClean="0">
                <a:solidFill>
                  <a:srgbClr val="004070"/>
                </a:solidFill>
                <a:latin typeface="Comic Sans MS" pitchFamily="66" charset="0"/>
              </a:rPr>
              <a:t>в номінації </a:t>
            </a:r>
            <a:r>
              <a:rPr lang="uk-UA" sz="1600" dirty="0" err="1" smtClean="0">
                <a:solidFill>
                  <a:srgbClr val="004070"/>
                </a:solidFill>
                <a:latin typeface="Comic Sans MS" pitchFamily="66" charset="0"/>
              </a:rPr>
              <a:t>“Лідер”</a:t>
            </a:r>
            <a:r>
              <a:rPr lang="uk-UA" sz="1600" dirty="0" smtClean="0">
                <a:solidFill>
                  <a:srgbClr val="004070"/>
                </a:solidFill>
                <a:latin typeface="Comic Sans MS" pitchFamily="66" charset="0"/>
              </a:rPr>
              <a:t> учениця 10-А класу </a:t>
            </a:r>
            <a:r>
              <a:rPr lang="uk-UA" sz="1600" dirty="0" err="1" smtClean="0">
                <a:solidFill>
                  <a:srgbClr val="004070"/>
                </a:solidFill>
                <a:latin typeface="Comic Sans MS" pitchFamily="66" charset="0"/>
              </a:rPr>
              <a:t>Коломійцева</a:t>
            </a:r>
            <a:r>
              <a:rPr lang="uk-UA" sz="1600" dirty="0" smtClean="0">
                <a:solidFill>
                  <a:srgbClr val="004070"/>
                </a:solidFill>
                <a:latin typeface="Comic Sans MS" pitchFamily="66" charset="0"/>
              </a:rPr>
              <a:t> Марія</a:t>
            </a:r>
          </a:p>
        </p:txBody>
      </p:sp>
      <p:sp>
        <p:nvSpPr>
          <p:cNvPr id="9" name="TextBox 8"/>
          <p:cNvSpPr txBox="1"/>
          <p:nvPr/>
        </p:nvSpPr>
        <p:spPr>
          <a:xfrm>
            <a:off x="2514600" y="6781800"/>
            <a:ext cx="4114800" cy="1446550"/>
          </a:xfrm>
          <a:prstGeom prst="rect">
            <a:avLst/>
          </a:prstGeom>
          <a:noFill/>
        </p:spPr>
        <p:txBody>
          <a:bodyPr wrap="square" rtlCol="0">
            <a:spAutoFit/>
          </a:bodyPr>
          <a:lstStyle/>
          <a:p>
            <a:pPr algn="ctr">
              <a:lnSpc>
                <a:spcPct val="150000"/>
              </a:lnSpc>
            </a:pPr>
            <a:r>
              <a:rPr lang="uk-UA" sz="1600" dirty="0" smtClean="0">
                <a:solidFill>
                  <a:srgbClr val="004070"/>
                </a:solidFill>
                <a:latin typeface="Comic Sans MS" pitchFamily="66" charset="0"/>
              </a:rPr>
              <a:t>Учні 2-А Максименко Інна, </a:t>
            </a:r>
            <a:r>
              <a:rPr lang="uk-UA" sz="1600" dirty="0" err="1" smtClean="0">
                <a:solidFill>
                  <a:srgbClr val="004070"/>
                </a:solidFill>
                <a:latin typeface="Comic Sans MS" pitchFamily="66" charset="0"/>
              </a:rPr>
              <a:t>Голосай</a:t>
            </a:r>
            <a:r>
              <a:rPr lang="uk-UA" sz="1600" dirty="0" smtClean="0">
                <a:solidFill>
                  <a:srgbClr val="004070"/>
                </a:solidFill>
                <a:latin typeface="Comic Sans MS" pitchFamily="66" charset="0"/>
              </a:rPr>
              <a:t> Єва, Ковальова </a:t>
            </a:r>
            <a:r>
              <a:rPr lang="uk-UA" sz="1600" dirty="0" err="1" smtClean="0">
                <a:solidFill>
                  <a:srgbClr val="004070"/>
                </a:solidFill>
                <a:latin typeface="Comic Sans MS" pitchFamily="66" charset="0"/>
              </a:rPr>
              <a:t>Діана-</a:t>
            </a:r>
            <a:endParaRPr lang="uk-UA" sz="1600" dirty="0" smtClean="0">
              <a:solidFill>
                <a:srgbClr val="004070"/>
              </a:solidFill>
              <a:latin typeface="Comic Sans MS" pitchFamily="66" charset="0"/>
            </a:endParaRPr>
          </a:p>
          <a:p>
            <a:pPr algn="ctr">
              <a:lnSpc>
                <a:spcPct val="150000"/>
              </a:lnSpc>
            </a:pPr>
            <a:r>
              <a:rPr lang="uk-UA" sz="1600" dirty="0" smtClean="0">
                <a:solidFill>
                  <a:srgbClr val="004070"/>
                </a:solidFill>
                <a:latin typeface="Comic Sans MS" pitchFamily="66" charset="0"/>
              </a:rPr>
              <a:t>творчий конкурс</a:t>
            </a:r>
          </a:p>
          <a:p>
            <a:pPr algn="ctr"/>
            <a:r>
              <a:rPr lang="uk-UA" sz="1600" dirty="0" smtClean="0">
                <a:solidFill>
                  <a:srgbClr val="004070"/>
                </a:solidFill>
                <a:latin typeface="Comic Sans MS" pitchFamily="66" charset="0"/>
              </a:rPr>
              <a:t> </a:t>
            </a:r>
            <a:r>
              <a:rPr lang="uk-UA" sz="1600" b="1" dirty="0" smtClean="0">
                <a:solidFill>
                  <a:srgbClr val="004070"/>
                </a:solidFill>
                <a:latin typeface="Comic Sans MS" pitchFamily="66" charset="0"/>
              </a:rPr>
              <a:t>“В </a:t>
            </a:r>
            <a:r>
              <a:rPr lang="uk-UA" sz="1600" b="1" dirty="0" err="1" smtClean="0">
                <a:solidFill>
                  <a:srgbClr val="004070"/>
                </a:solidFill>
                <a:latin typeface="Comic Sans MS" pitchFamily="66" charset="0"/>
              </a:rPr>
              <a:t>ім</a:t>
            </a:r>
            <a:r>
              <a:rPr lang="en-US" sz="1600" b="1" dirty="0" smtClean="0">
                <a:solidFill>
                  <a:srgbClr val="004070"/>
                </a:solidFill>
                <a:latin typeface="Comic Sans MS" pitchFamily="66" charset="0"/>
              </a:rPr>
              <a:t>`</a:t>
            </a:r>
            <a:r>
              <a:rPr lang="uk-UA" sz="1600" b="1" dirty="0" smtClean="0">
                <a:solidFill>
                  <a:srgbClr val="004070"/>
                </a:solidFill>
                <a:latin typeface="Comic Sans MS" pitchFamily="66" charset="0"/>
              </a:rPr>
              <a:t>я миру та </a:t>
            </a:r>
            <a:r>
              <a:rPr lang="uk-UA" sz="1600" b="1" dirty="0" err="1" smtClean="0">
                <a:solidFill>
                  <a:srgbClr val="004070"/>
                </a:solidFill>
                <a:latin typeface="Comic Sans MS" pitchFamily="66" charset="0"/>
              </a:rPr>
              <a:t>любові”</a:t>
            </a:r>
            <a:endParaRPr lang="ru-RU" sz="1600" b="1" dirty="0">
              <a:solidFill>
                <a:srgbClr val="004070"/>
              </a:solidFill>
              <a:latin typeface="Comic Sans MS" pitchFamily="66"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Прямоугольник 3"/>
          <p:cNvSpPr>
            <a:spLocks noChangeArrowheads="1"/>
          </p:cNvSpPr>
          <p:nvPr/>
        </p:nvSpPr>
        <p:spPr bwMode="auto">
          <a:xfrm>
            <a:off x="1066800" y="457200"/>
            <a:ext cx="5126898" cy="461665"/>
          </a:xfrm>
          <a:prstGeom prst="rect">
            <a:avLst/>
          </a:prstGeom>
          <a:noFill/>
          <a:ln w="9525">
            <a:noFill/>
            <a:miter lim="800000"/>
            <a:headEnd/>
            <a:tailEnd/>
          </a:ln>
        </p:spPr>
        <p:txBody>
          <a:bodyPr wrap="square">
            <a:spAutoFit/>
          </a:bodyPr>
          <a:lstStyle/>
          <a:p>
            <a:pPr algn="ctr"/>
            <a:r>
              <a:rPr lang="uk-UA" sz="2400" b="1" dirty="0" smtClean="0">
                <a:solidFill>
                  <a:srgbClr val="000099"/>
                </a:solidFill>
                <a:latin typeface="Comic Sans MS" pitchFamily="66" charset="0"/>
              </a:rPr>
              <a:t>Творчі досягнення </a:t>
            </a:r>
            <a:r>
              <a:rPr lang="uk-UA" sz="2400" b="1" dirty="0">
                <a:solidFill>
                  <a:srgbClr val="000099"/>
                </a:solidFill>
                <a:latin typeface="Comic Sans MS" pitchFamily="66" charset="0"/>
              </a:rPr>
              <a:t>учнів</a:t>
            </a:r>
            <a:endParaRPr lang="ru-RU" sz="2400" b="1" dirty="0">
              <a:solidFill>
                <a:srgbClr val="000099"/>
              </a:solidFill>
              <a:latin typeface="Comic Sans MS" pitchFamily="66" charset="0"/>
            </a:endParaRPr>
          </a:p>
        </p:txBody>
      </p:sp>
      <p:sp>
        <p:nvSpPr>
          <p:cNvPr id="9" name="Прямокутник 8"/>
          <p:cNvSpPr/>
          <p:nvPr/>
        </p:nvSpPr>
        <p:spPr>
          <a:xfrm>
            <a:off x="0" y="990600"/>
            <a:ext cx="6629400" cy="6370975"/>
          </a:xfrm>
          <a:prstGeom prst="rect">
            <a:avLst/>
          </a:prstGeom>
        </p:spPr>
        <p:txBody>
          <a:bodyPr wrap="square">
            <a:spAutoFit/>
          </a:bodyPr>
          <a:lstStyle/>
          <a:p>
            <a:pPr lvl="0" algn="ctr" eaLnBrk="0" hangingPunct="0">
              <a:lnSpc>
                <a:spcPct val="150000"/>
              </a:lnSpc>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Виставка - конкурс «Природа і фантазія»:</a:t>
            </a:r>
            <a:endParaRPr kumimoji="0" lang="ru-RU" sz="1600" b="1" u="none" strike="noStrike" cap="none" normalizeH="0" baseline="0" dirty="0" smtClean="0">
              <a:ln>
                <a:noFill/>
              </a:ln>
              <a:solidFill>
                <a:srgbClr val="004070"/>
              </a:solidFill>
              <a:effectLst/>
              <a:latin typeface="Comic Sans MS" pitchFamily="66" charset="0"/>
            </a:endParaRPr>
          </a:p>
          <a:p>
            <a:pPr lvl="0" algn="ctr" eaLnBrk="0" hangingPunct="0">
              <a:lnSpc>
                <a:spcPct val="150000"/>
              </a:lnSpc>
            </a:pP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Зайцева Ірина, 1-Б клас, ІІІ місце;</a:t>
            </a:r>
            <a:endParaRPr kumimoji="0" lang="ru-RU" sz="1600" u="none" strike="noStrike" cap="none" normalizeH="0" baseline="0" dirty="0" smtClean="0">
              <a:ln>
                <a:noFill/>
              </a:ln>
              <a:solidFill>
                <a:srgbClr val="0070C0"/>
              </a:solidFill>
              <a:effectLst/>
              <a:latin typeface="Comic Sans MS" pitchFamily="66" charset="0"/>
            </a:endParaRPr>
          </a:p>
          <a:p>
            <a:pPr lvl="0" algn="ctr" eaLnBrk="0" hangingPunct="0">
              <a:lnSpc>
                <a:spcPct val="150000"/>
              </a:lnSpc>
            </a:pP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Максименко Інна, 2-А, ІІІ місце;</a:t>
            </a:r>
            <a:endParaRPr kumimoji="0" lang="ru-RU" sz="1600" u="none" strike="noStrike" cap="none" normalizeH="0" baseline="0" dirty="0" smtClean="0">
              <a:ln>
                <a:noFill/>
              </a:ln>
              <a:solidFill>
                <a:srgbClr val="0070C0"/>
              </a:solidFill>
              <a:effectLst/>
              <a:latin typeface="Comic Sans MS" pitchFamily="66" charset="0"/>
            </a:endParaRPr>
          </a:p>
          <a:p>
            <a:pPr lvl="0" algn="ctr" eaLnBrk="0" hangingPunct="0">
              <a:lnSpc>
                <a:spcPct val="150000"/>
              </a:lnSpc>
            </a:pPr>
            <a:r>
              <a:rPr kumimoji="0" lang="uk-UA" sz="1600" u="none" strike="noStrike" cap="none" normalizeH="0" baseline="0" dirty="0" err="1" smtClean="0">
                <a:ln>
                  <a:noFill/>
                </a:ln>
                <a:solidFill>
                  <a:srgbClr val="0070C0"/>
                </a:solidFill>
                <a:effectLst/>
                <a:latin typeface="Comic Sans MS" pitchFamily="66" charset="0"/>
                <a:ea typeface="Times New Roman" pitchFamily="18" charset="0"/>
                <a:cs typeface="Times New Roman" pitchFamily="18" charset="0"/>
              </a:rPr>
              <a:t>Домніч</a:t>
            </a: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Євген, 2-А, ІІІ місце.</a:t>
            </a:r>
            <a:endParaRPr kumimoji="0" lang="ru-RU" sz="1600" u="none" strike="noStrike" cap="none" normalizeH="0" baseline="0" dirty="0" smtClean="0">
              <a:ln>
                <a:noFill/>
              </a:ln>
              <a:solidFill>
                <a:srgbClr val="0070C0"/>
              </a:solidFill>
              <a:effectLst/>
              <a:latin typeface="Comic Sans MS" pitchFamily="66" charset="0"/>
            </a:endParaRPr>
          </a:p>
          <a:p>
            <a:pPr lvl="0" algn="ctr" eaLnBrk="0" hangingPunct="0">
              <a:lnSpc>
                <a:spcPct val="150000"/>
              </a:lnSpc>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Конкурс вокального мистецтва «Зорепад»:</a:t>
            </a:r>
            <a:endParaRPr kumimoji="0" lang="ru-RU" sz="1600" b="1" u="none" strike="noStrike" cap="none" normalizeH="0" baseline="0" dirty="0" smtClean="0">
              <a:ln>
                <a:noFill/>
              </a:ln>
              <a:solidFill>
                <a:srgbClr val="004070"/>
              </a:solidFill>
              <a:effectLst/>
              <a:latin typeface="Comic Sans MS" pitchFamily="66" charset="0"/>
            </a:endParaRPr>
          </a:p>
          <a:p>
            <a:pPr lvl="0" algn="ctr" eaLnBrk="0" hangingPunct="0">
              <a:lnSpc>
                <a:spcPct val="150000"/>
              </a:lnSpc>
            </a:pPr>
            <a:r>
              <a:rPr kumimoji="0" lang="uk-UA" sz="1600" u="none" strike="noStrike" cap="none" normalizeH="0" baseline="0" dirty="0" err="1" smtClean="0">
                <a:ln>
                  <a:noFill/>
                </a:ln>
                <a:solidFill>
                  <a:srgbClr val="0070C0"/>
                </a:solidFill>
                <a:effectLst/>
                <a:latin typeface="Comic Sans MS" pitchFamily="66" charset="0"/>
                <a:ea typeface="Times New Roman" pitchFamily="18" charset="0"/>
                <a:cs typeface="Times New Roman" pitchFamily="18" charset="0"/>
              </a:rPr>
              <a:t>Паніна</a:t>
            </a: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Анжела, 5-А клас, ІІ місце;</a:t>
            </a:r>
            <a:endParaRPr kumimoji="0" lang="ru-RU" sz="1600" u="none" strike="noStrike" cap="none" normalizeH="0" baseline="0" dirty="0" smtClean="0">
              <a:ln>
                <a:noFill/>
              </a:ln>
              <a:solidFill>
                <a:srgbClr val="0070C0"/>
              </a:solidFill>
              <a:effectLst/>
              <a:latin typeface="Comic Sans MS" pitchFamily="66" charset="0"/>
            </a:endParaRPr>
          </a:p>
          <a:p>
            <a:pPr lvl="0" algn="ctr" eaLnBrk="0" hangingPunct="0">
              <a:lnSpc>
                <a:spcPct val="150000"/>
              </a:lnSpc>
            </a:pP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Назаренко Софія, 8-А, ІІІ місце; </a:t>
            </a:r>
          </a:p>
          <a:p>
            <a:pPr lvl="0" algn="ctr" eaLnBrk="0" hangingPunct="0">
              <a:lnSpc>
                <a:spcPct val="150000"/>
              </a:lnSpc>
            </a:pP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Ансамбль «Карамельки», учні 1 класу, ІІ місце.</a:t>
            </a:r>
            <a:endParaRPr kumimoji="0" lang="ru-RU" sz="1600" u="none" strike="noStrike" cap="none" normalizeH="0" baseline="0" dirty="0" smtClean="0">
              <a:ln>
                <a:noFill/>
              </a:ln>
              <a:solidFill>
                <a:srgbClr val="0070C0"/>
              </a:solidFill>
              <a:effectLst/>
              <a:latin typeface="Comic Sans MS" pitchFamily="66" charset="0"/>
            </a:endParaRPr>
          </a:p>
          <a:p>
            <a:pPr lvl="0" algn="ctr" eaLnBrk="0" hangingPunct="0">
              <a:lnSpc>
                <a:spcPct val="150000"/>
              </a:lnSpc>
            </a:pP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Вокальний фестиваль – конкурс «Вінок Слобожанщини»: </a:t>
            </a:r>
            <a:endParaRPr kumimoji="0" lang="ru-RU" sz="1600" b="1" u="none" strike="noStrike" cap="none" normalizeH="0" baseline="0" dirty="0" smtClean="0">
              <a:ln>
                <a:noFill/>
              </a:ln>
              <a:solidFill>
                <a:srgbClr val="004070"/>
              </a:solidFill>
              <a:effectLst/>
              <a:latin typeface="Comic Sans MS" pitchFamily="66" charset="0"/>
            </a:endParaRPr>
          </a:p>
          <a:p>
            <a:pPr lvl="0" algn="ctr" eaLnBrk="0" hangingPunct="0">
              <a:lnSpc>
                <a:spcPct val="150000"/>
              </a:lnSpc>
            </a:pP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Ансамбль «Карамельки» учні  1 класу – «Золотий Дебют»;</a:t>
            </a:r>
            <a:endParaRPr kumimoji="0" lang="ru-RU" sz="1600" u="none" strike="noStrike" cap="none" normalizeH="0" baseline="0" dirty="0" smtClean="0">
              <a:ln>
                <a:noFill/>
              </a:ln>
              <a:solidFill>
                <a:srgbClr val="0070C0"/>
              </a:solidFill>
              <a:effectLst/>
              <a:latin typeface="Comic Sans MS" pitchFamily="66" charset="0"/>
            </a:endParaRPr>
          </a:p>
          <a:p>
            <a:pPr lvl="0" algn="ctr" eaLnBrk="0" hangingPunct="0">
              <a:lnSpc>
                <a:spcPct val="150000"/>
              </a:lnSpc>
            </a:pPr>
            <a:r>
              <a:rPr kumimoji="0" lang="uk-UA" sz="1600" b="1" u="none" strike="noStrike" cap="none" normalizeH="0" baseline="0" dirty="0" err="1" smtClean="0">
                <a:ln>
                  <a:noFill/>
                </a:ln>
                <a:solidFill>
                  <a:srgbClr val="004070"/>
                </a:solidFill>
                <a:effectLst/>
                <a:latin typeface="Comic Sans MS" pitchFamily="66" charset="0"/>
                <a:ea typeface="Times New Roman" pitchFamily="18" charset="0"/>
                <a:cs typeface="Times New Roman" pitchFamily="18" charset="0"/>
              </a:rPr>
              <a:t>Кроскультурний</a:t>
            </a:r>
            <a:r>
              <a:rPr kumimoji="0" lang="uk-UA" sz="1600" b="1" u="none" strike="noStrike" cap="none" normalizeH="0" baseline="0" dirty="0" smtClean="0">
                <a:ln>
                  <a:noFill/>
                </a:ln>
                <a:solidFill>
                  <a:srgbClr val="004070"/>
                </a:solidFill>
                <a:effectLst/>
                <a:latin typeface="Comic Sans MS" pitchFamily="66" charset="0"/>
                <a:ea typeface="Times New Roman" pitchFamily="18" charset="0"/>
                <a:cs typeface="Times New Roman" pitchFamily="18" charset="0"/>
              </a:rPr>
              <a:t> проект «Марафон унікальних справ»: </a:t>
            </a:r>
            <a:r>
              <a:rPr kumimoji="0" lang="uk-UA" sz="1600" u="none" strike="noStrike" cap="none" normalizeH="0" baseline="0" dirty="0" err="1" smtClean="0">
                <a:ln>
                  <a:noFill/>
                </a:ln>
                <a:solidFill>
                  <a:srgbClr val="0070C0"/>
                </a:solidFill>
                <a:effectLst/>
                <a:latin typeface="Comic Sans MS" pitchFamily="66" charset="0"/>
                <a:ea typeface="Times New Roman" pitchFamily="18" charset="0"/>
                <a:cs typeface="Times New Roman" pitchFamily="18" charset="0"/>
              </a:rPr>
              <a:t>Валуйська</a:t>
            </a:r>
            <a:r>
              <a:rPr kumimoji="0" lang="uk-UA" sz="1600" u="none" strike="noStrike" cap="none" normalizeH="0" baseline="0" dirty="0" smtClean="0">
                <a:ln>
                  <a:noFill/>
                </a:ln>
                <a:solidFill>
                  <a:srgbClr val="0070C0"/>
                </a:solidFill>
                <a:effectLst/>
                <a:latin typeface="Comic Sans MS" pitchFamily="66" charset="0"/>
                <a:ea typeface="Times New Roman" pitchFamily="18" charset="0"/>
                <a:cs typeface="Times New Roman" pitchFamily="18" charset="0"/>
              </a:rPr>
              <a:t> Анна 7-А клас - Номінація «Від серця до серця»,</a:t>
            </a:r>
          </a:p>
          <a:p>
            <a:pPr lvl="0" algn="ctr" eaLnBrk="0" hangingPunct="0">
              <a:lnSpc>
                <a:spcPct val="150000"/>
              </a:lnSpc>
            </a:pPr>
            <a:r>
              <a:rPr lang="uk-UA" sz="1600" b="1" dirty="0" smtClean="0">
                <a:solidFill>
                  <a:srgbClr val="004070"/>
                </a:solidFill>
                <a:latin typeface="Comic Sans MS" pitchFamily="66" charset="0"/>
                <a:cs typeface="Times New Roman" pitchFamily="18" charset="0"/>
              </a:rPr>
              <a:t>Творчий конкурс </a:t>
            </a:r>
            <a:r>
              <a:rPr lang="uk-UA" sz="1600" b="1" dirty="0" err="1" smtClean="0">
                <a:solidFill>
                  <a:srgbClr val="004070"/>
                </a:solidFill>
                <a:latin typeface="Comic Sans MS" pitchFamily="66" charset="0"/>
                <a:cs typeface="Times New Roman" pitchFamily="18" charset="0"/>
              </a:rPr>
              <a:t>“Українська</a:t>
            </a:r>
            <a:r>
              <a:rPr lang="uk-UA" sz="1600" b="1" dirty="0" smtClean="0">
                <a:solidFill>
                  <a:srgbClr val="004070"/>
                </a:solidFill>
                <a:latin typeface="Comic Sans MS" pitchFamily="66" charset="0"/>
                <a:cs typeface="Times New Roman" pitchFamily="18" charset="0"/>
              </a:rPr>
              <a:t> традиційна </a:t>
            </a:r>
            <a:r>
              <a:rPr lang="uk-UA" sz="1600" b="1" dirty="0" err="1" smtClean="0">
                <a:solidFill>
                  <a:srgbClr val="004070"/>
                </a:solidFill>
                <a:latin typeface="Comic Sans MS" pitchFamily="66" charset="0"/>
                <a:cs typeface="Times New Roman" pitchFamily="18" charset="0"/>
              </a:rPr>
              <a:t>писанка”</a:t>
            </a:r>
            <a:r>
              <a:rPr lang="uk-UA" sz="1600" b="1" dirty="0" smtClean="0">
                <a:solidFill>
                  <a:srgbClr val="004070"/>
                </a:solidFill>
                <a:latin typeface="Comic Sans MS" pitchFamily="66" charset="0"/>
                <a:cs typeface="Times New Roman" pitchFamily="18" charset="0"/>
              </a:rPr>
              <a:t> </a:t>
            </a:r>
            <a:r>
              <a:rPr lang="uk-UA" sz="1600" dirty="0" smtClean="0">
                <a:solidFill>
                  <a:srgbClr val="0070C0"/>
                </a:solidFill>
                <a:latin typeface="Comic Sans MS" pitchFamily="66" charset="0"/>
                <a:cs typeface="Times New Roman" pitchFamily="18" charset="0"/>
              </a:rPr>
              <a:t>–</a:t>
            </a:r>
          </a:p>
          <a:p>
            <a:pPr lvl="0" algn="ctr" eaLnBrk="0" hangingPunct="0">
              <a:lnSpc>
                <a:spcPct val="150000"/>
              </a:lnSpc>
            </a:pPr>
            <a:r>
              <a:rPr lang="uk-UA" sz="1600" dirty="0" smtClean="0">
                <a:solidFill>
                  <a:srgbClr val="0070C0"/>
                </a:solidFill>
                <a:latin typeface="Comic Sans MS" pitchFamily="66" charset="0"/>
                <a:cs typeface="Times New Roman" pitchFamily="18" charset="0"/>
              </a:rPr>
              <a:t> І місце, учень 4-А класу </a:t>
            </a:r>
            <a:r>
              <a:rPr lang="uk-UA" sz="1600" dirty="0" err="1" smtClean="0">
                <a:solidFill>
                  <a:srgbClr val="0070C0"/>
                </a:solidFill>
                <a:latin typeface="Comic Sans MS" pitchFamily="66" charset="0"/>
                <a:cs typeface="Times New Roman" pitchFamily="18" charset="0"/>
              </a:rPr>
              <a:t>Петруша</a:t>
            </a:r>
            <a:r>
              <a:rPr lang="uk-UA" sz="1600" dirty="0" smtClean="0">
                <a:solidFill>
                  <a:srgbClr val="0070C0"/>
                </a:solidFill>
                <a:latin typeface="Comic Sans MS" pitchFamily="66" charset="0"/>
                <a:cs typeface="Times New Roman" pitchFamily="18" charset="0"/>
              </a:rPr>
              <a:t> Олександр</a:t>
            </a:r>
          </a:p>
          <a:p>
            <a:pPr lvl="0" algn="ctr" eaLnBrk="0" hangingPunct="0">
              <a:lnSpc>
                <a:spcPct val="150000"/>
              </a:lnSpc>
            </a:pPr>
            <a:r>
              <a:rPr kumimoji="0" lang="uk-UA" sz="1600" b="1" u="none" strike="noStrike" cap="none" normalizeH="0" baseline="0" dirty="0" smtClean="0">
                <a:ln>
                  <a:noFill/>
                </a:ln>
                <a:solidFill>
                  <a:srgbClr val="004070"/>
                </a:solidFill>
                <a:effectLst/>
                <a:latin typeface="Comic Sans MS" pitchFamily="66" charset="0"/>
                <a:cs typeface="Times New Roman" pitchFamily="18" charset="0"/>
              </a:rPr>
              <a:t>Творчий</a:t>
            </a:r>
            <a:r>
              <a:rPr kumimoji="0" lang="uk-UA" sz="1600" b="1" u="none" strike="noStrike" cap="none" normalizeH="0" dirty="0" smtClean="0">
                <a:ln>
                  <a:noFill/>
                </a:ln>
                <a:solidFill>
                  <a:srgbClr val="004070"/>
                </a:solidFill>
                <a:effectLst/>
                <a:latin typeface="Comic Sans MS" pitchFamily="66" charset="0"/>
                <a:cs typeface="Times New Roman" pitchFamily="18" charset="0"/>
              </a:rPr>
              <a:t> конкурс </a:t>
            </a:r>
            <a:r>
              <a:rPr kumimoji="0" lang="uk-UA" sz="1600" b="1" u="none" strike="noStrike" cap="none" normalizeH="0" dirty="0" err="1" smtClean="0">
                <a:ln>
                  <a:noFill/>
                </a:ln>
                <a:solidFill>
                  <a:srgbClr val="004070"/>
                </a:solidFill>
                <a:effectLst/>
                <a:latin typeface="Comic Sans MS" pitchFamily="66" charset="0"/>
                <a:cs typeface="Times New Roman" pitchFamily="18" charset="0"/>
              </a:rPr>
              <a:t>“Пасхальний</a:t>
            </a:r>
            <a:r>
              <a:rPr kumimoji="0" lang="uk-UA" sz="1600" b="1" u="none" strike="noStrike" cap="none" normalizeH="0" dirty="0" smtClean="0">
                <a:ln>
                  <a:noFill/>
                </a:ln>
                <a:solidFill>
                  <a:srgbClr val="004070"/>
                </a:solidFill>
                <a:effectLst/>
                <a:latin typeface="Comic Sans MS" pitchFamily="66" charset="0"/>
                <a:cs typeface="Times New Roman" pitchFamily="18" charset="0"/>
              </a:rPr>
              <a:t> </a:t>
            </a:r>
            <a:r>
              <a:rPr lang="uk-UA" sz="1600" b="1" dirty="0" err="1">
                <a:solidFill>
                  <a:srgbClr val="004070"/>
                </a:solidFill>
                <a:latin typeface="Comic Sans MS" pitchFamily="66" charset="0"/>
                <a:cs typeface="Times New Roman" pitchFamily="18" charset="0"/>
              </a:rPr>
              <a:t>т</a:t>
            </a:r>
            <a:r>
              <a:rPr kumimoji="0" lang="uk-UA" sz="1600" b="1" u="none" strike="noStrike" cap="none" normalizeH="0" dirty="0" err="1" smtClean="0">
                <a:ln>
                  <a:noFill/>
                </a:ln>
                <a:solidFill>
                  <a:srgbClr val="004070"/>
                </a:solidFill>
                <a:effectLst/>
                <a:latin typeface="Comic Sans MS" pitchFamily="66" charset="0"/>
                <a:cs typeface="Times New Roman" pitchFamily="18" charset="0"/>
              </a:rPr>
              <a:t>анок”</a:t>
            </a:r>
            <a:r>
              <a:rPr kumimoji="0" lang="uk-UA" sz="1600" b="1" u="none" strike="noStrike" cap="none" normalizeH="0" dirty="0" smtClean="0">
                <a:ln>
                  <a:noFill/>
                </a:ln>
                <a:solidFill>
                  <a:srgbClr val="004070"/>
                </a:solidFill>
                <a:effectLst/>
                <a:latin typeface="Comic Sans MS" pitchFamily="66" charset="0"/>
                <a:cs typeface="Times New Roman" pitchFamily="18" charset="0"/>
              </a:rPr>
              <a:t> - </a:t>
            </a:r>
            <a:r>
              <a:rPr kumimoji="0" lang="uk-UA" sz="1600" u="none" strike="noStrike" cap="none" normalizeH="0" dirty="0" smtClean="0">
                <a:ln>
                  <a:noFill/>
                </a:ln>
                <a:solidFill>
                  <a:srgbClr val="0070C0"/>
                </a:solidFill>
                <a:effectLst/>
                <a:latin typeface="Comic Sans MS" pitchFamily="66" charset="0"/>
                <a:cs typeface="Times New Roman" pitchFamily="18" charset="0"/>
              </a:rPr>
              <a:t>ІІІ місце</a:t>
            </a:r>
          </a:p>
          <a:p>
            <a:pPr lvl="0" algn="ctr" eaLnBrk="0" hangingPunct="0">
              <a:lnSpc>
                <a:spcPct val="150000"/>
              </a:lnSpc>
            </a:pPr>
            <a:r>
              <a:rPr lang="uk-UA" sz="1600" dirty="0" smtClean="0">
                <a:solidFill>
                  <a:srgbClr val="0070C0"/>
                </a:solidFill>
                <a:latin typeface="Comic Sans MS" pitchFamily="66" charset="0"/>
                <a:cs typeface="Times New Roman" pitchFamily="18" charset="0"/>
              </a:rPr>
              <a:t>Ковальова Діана та Іванов </a:t>
            </a:r>
            <a:r>
              <a:rPr lang="uk-UA" sz="1600" dirty="0" err="1" smtClean="0">
                <a:solidFill>
                  <a:srgbClr val="0070C0"/>
                </a:solidFill>
                <a:latin typeface="Comic Sans MS" pitchFamily="66" charset="0"/>
                <a:cs typeface="Times New Roman" pitchFamily="18" charset="0"/>
              </a:rPr>
              <a:t>Даніїл</a:t>
            </a:r>
            <a:r>
              <a:rPr lang="uk-UA" sz="1600" dirty="0" smtClean="0">
                <a:solidFill>
                  <a:srgbClr val="0070C0"/>
                </a:solidFill>
                <a:latin typeface="Comic Sans MS" pitchFamily="66" charset="0"/>
                <a:cs typeface="Times New Roman" pitchFamily="18" charset="0"/>
              </a:rPr>
              <a:t> в творчому конкурсі </a:t>
            </a:r>
          </a:p>
          <a:p>
            <a:pPr lvl="0" algn="ctr" eaLnBrk="0" hangingPunct="0">
              <a:lnSpc>
                <a:spcPct val="150000"/>
              </a:lnSpc>
            </a:pPr>
            <a:r>
              <a:rPr lang="uk-UA" sz="1600" b="1" dirty="0" smtClean="0">
                <a:solidFill>
                  <a:srgbClr val="004070"/>
                </a:solidFill>
                <a:latin typeface="Comic Sans MS" pitchFamily="66" charset="0"/>
                <a:cs typeface="Times New Roman" pitchFamily="18" charset="0"/>
              </a:rPr>
              <a:t>“ Зробимо життя </a:t>
            </a:r>
            <a:r>
              <a:rPr lang="uk-UA" sz="1600" b="1" dirty="0" err="1" smtClean="0">
                <a:solidFill>
                  <a:srgbClr val="004070"/>
                </a:solidFill>
                <a:latin typeface="Comic Sans MS" pitchFamily="66" charset="0"/>
                <a:cs typeface="Times New Roman" pitchFamily="18" charset="0"/>
              </a:rPr>
              <a:t>безпечним”</a:t>
            </a:r>
            <a:r>
              <a:rPr lang="uk-UA" sz="1600" b="1" dirty="0" smtClean="0">
                <a:solidFill>
                  <a:srgbClr val="004070"/>
                </a:solidFill>
                <a:latin typeface="Comic Sans MS" pitchFamily="66" charset="0"/>
                <a:cs typeface="Times New Roman" pitchFamily="18" charset="0"/>
              </a:rPr>
              <a:t> </a:t>
            </a:r>
            <a:r>
              <a:rPr lang="uk-UA" sz="1600" dirty="0" smtClean="0">
                <a:solidFill>
                  <a:srgbClr val="0070C0"/>
                </a:solidFill>
                <a:latin typeface="Comic Sans MS" pitchFamily="66" charset="0"/>
                <a:cs typeface="Times New Roman" pitchFamily="18" charset="0"/>
              </a:rPr>
              <a:t>- І місце</a:t>
            </a:r>
            <a:endParaRPr kumimoji="0" lang="uk-UA" sz="1600" u="none" strike="noStrike" cap="none" normalizeH="0" dirty="0" smtClean="0">
              <a:ln>
                <a:noFill/>
              </a:ln>
              <a:solidFill>
                <a:srgbClr val="0070C0"/>
              </a:solidFill>
              <a:effectLst/>
              <a:latin typeface="Comic Sans MS" pitchFamily="66" charset="0"/>
              <a:cs typeface="Times New Roman" pitchFamily="18" charset="0"/>
            </a:endParaRPr>
          </a:p>
        </p:txBody>
      </p:sp>
      <p:pic>
        <p:nvPicPr>
          <p:cNvPr id="10" name="Рисунок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400" y="7341553"/>
            <a:ext cx="4876800" cy="1802447"/>
          </a:xfrm>
          <a:prstGeom prst="roundRect">
            <a:avLst/>
          </a:prstGeom>
          <a:effectLst>
            <a:softEdge rad="317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Оформление по умолчанию">
      <a:majorFont>
        <a:latin typeface="Arial"/>
        <a:ea typeface=""/>
        <a:cs typeface=""/>
      </a:majorFont>
      <a:minorFont>
        <a:latin typeface="Arial"/>
        <a:ea typeface=""/>
        <a:cs typeface=""/>
      </a:minorFont>
    </a:fontScheme>
    <a:fmtScheme name="Яскрава">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4954746</TotalTime>
  <Words>1990</Words>
  <Application>Microsoft Office PowerPoint</Application>
  <PresentationFormat>Екран (4:3)</PresentationFormat>
  <Paragraphs>279</Paragraphs>
  <Slides>38</Slides>
  <Notes>0</Notes>
  <HiddenSlides>0</HiddenSlides>
  <MMClips>0</MMClips>
  <ScaleCrop>false</ScaleCrop>
  <HeadingPairs>
    <vt:vector size="6" baseType="variant">
      <vt:variant>
        <vt:lpstr>Використані шрифти</vt:lpstr>
      </vt:variant>
      <vt:variant>
        <vt:i4>6</vt:i4>
      </vt:variant>
      <vt:variant>
        <vt:lpstr>Тема</vt:lpstr>
      </vt:variant>
      <vt:variant>
        <vt:i4>1</vt:i4>
      </vt:variant>
      <vt:variant>
        <vt:lpstr>Заголовки слайдів</vt:lpstr>
      </vt:variant>
      <vt:variant>
        <vt:i4>38</vt:i4>
      </vt:variant>
    </vt:vector>
  </HeadingPairs>
  <TitlesOfParts>
    <vt:vector size="45" baseType="lpstr">
      <vt:lpstr>Arial</vt:lpstr>
      <vt:lpstr>Calibri</vt:lpstr>
      <vt:lpstr>Comic Sans MS</vt:lpstr>
      <vt:lpstr>Times New Roman</vt:lpstr>
      <vt:lpstr>Wingdings</vt:lpstr>
      <vt:lpstr>Wingdings 2</vt:lpstr>
      <vt:lpstr>Оформление по умолчанию</vt:lpstr>
      <vt:lpstr>        УПРАВЛІННЯ ОСВІТИ АДМІНІСТРАЦІЇ ШЕВЧЕНКІВСЬКОГО РАЙОНУ ХАРКІВСЬКОЇ МІСЬКОЇ РАДИ      КОМУНАЛЬНИЙ ЗАКЛАД “ХАРКІВСЬКА ЗАГАЛЬНООСВІТНЯ ШКОЛА І-ІІІ СТУПЕНІВ № 135  ХАРКІВСЬКОЇ МІСЬКОЇ РАДИ          ХАРКІВСЬКОЇ ОБЛАСТІ  ІМЕНІ ГЕРОЯ РАДЯНСЬКОГО СОЮЗУ К. Ф. ОЛЬШАНСЬКОГО” </vt:lpstr>
      <vt:lpstr>Презентація PowerPoint</vt:lpstr>
      <vt:lpstr>Педагогічний колектив</vt:lpstr>
      <vt:lpstr>Методична робота учителів</vt:lpstr>
      <vt:lpstr> </vt:lpstr>
      <vt:lpstr> Забахідзе Катерина,  учениця 4-А класу отримала сертифікат “Золотий фонд” Шевченківського району в номінації “Творчість”</vt:lpstr>
      <vt:lpstr>Презентація PowerPoint</vt:lpstr>
      <vt:lpstr>Презентація PowerPoint</vt:lpstr>
      <vt:lpstr>Презентація PowerPoint</vt:lpstr>
      <vt:lpstr>Участь учнів в інтерактивних конкурсах</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lpstr>Презентація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учень</dc:creator>
  <cp:lastModifiedBy>учень</cp:lastModifiedBy>
  <cp:revision>136</cp:revision>
  <cp:lastPrinted>1601-01-01T00:00:00Z</cp:lastPrinted>
  <dcterms:created xsi:type="dcterms:W3CDTF">1601-01-01T00:00:00Z</dcterms:created>
  <dcterms:modified xsi:type="dcterms:W3CDTF">2020-02-07T11:33:18Z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