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83" r:id="rId2"/>
    <p:sldId id="284" r:id="rId3"/>
    <p:sldId id="285" r:id="rId4"/>
    <p:sldId id="286" r:id="rId5"/>
    <p:sldId id="287" r:id="rId6"/>
    <p:sldId id="289" r:id="rId7"/>
    <p:sldId id="290" r:id="rId8"/>
    <p:sldId id="291" r:id="rId9"/>
    <p:sldId id="292" r:id="rId10"/>
    <p:sldId id="293" r:id="rId11"/>
    <p:sldId id="294" r:id="rId12"/>
    <p:sldId id="295"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Lst>
  <p:sldSz cx="6858000" cy="9144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FF"/>
    <a:srgbClr val="FFFFCC"/>
    <a:srgbClr val="FFCC99"/>
    <a:srgbClr val="FF9966"/>
    <a:srgbClr val="FF9999"/>
    <a:srgbClr val="CCECFF"/>
    <a:srgbClr val="6699FF"/>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0" d="100"/>
          <a:sy n="80" d="100"/>
        </p:scale>
        <p:origin x="3006"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Місце для дати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3EECAD-55FD-4267-A859-E62B358F27B3}" type="datetimeFigureOut">
              <a:rPr lang="ru-RU" smtClean="0"/>
              <a:t>07.02.2020</a:t>
            </a:fld>
            <a:endParaRPr lang="ru-RU"/>
          </a:p>
        </p:txBody>
      </p:sp>
      <p:sp>
        <p:nvSpPr>
          <p:cNvPr id="4" name="Місце для зображення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Місце для нотаток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6" name="Місце для нижнього колонтитула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Місце для номера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1EA207-1DB9-463F-9F3D-31BC1F864DBA}"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normAutofit/>
          </a:bodyPr>
          <a:lstStyle/>
          <a:p>
            <a:endParaRPr lang="ru-RU" dirty="0"/>
          </a:p>
        </p:txBody>
      </p:sp>
      <p:sp>
        <p:nvSpPr>
          <p:cNvPr id="4" name="Місце для номера слайда 3"/>
          <p:cNvSpPr>
            <a:spLocks noGrp="1"/>
          </p:cNvSpPr>
          <p:nvPr>
            <p:ph type="sldNum" sz="quarter" idx="10"/>
          </p:nvPr>
        </p:nvSpPr>
        <p:spPr/>
        <p:txBody>
          <a:bodyPr/>
          <a:lstStyle/>
          <a:p>
            <a:fld id="{B5330DAB-EA12-49D0-854F-EC87DDA2D82F}" type="slidenum">
              <a:rPr lang="ru-RU" smtClean="0"/>
              <a:pPr/>
              <a:t>16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038"/>
            <a:ext cx="5829300" cy="1960562"/>
          </a:xfrm>
        </p:spPr>
        <p:txBody>
          <a:bodyPr/>
          <a:lstStyle/>
          <a:p>
            <a:r>
              <a:rPr lang="uk-UA" smtClean="0"/>
              <a:t>Зразок заголовка</a:t>
            </a:r>
            <a:endParaRPr lang="ru-RU"/>
          </a:p>
        </p:txBody>
      </p:sp>
      <p:sp>
        <p:nvSpPr>
          <p:cNvPr id="3" name="Підзаголовок 2"/>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6C52A70E-1248-4CBB-8711-885C673430DB}"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301F0D47-1198-45C8-AEB6-6D59C62B5B76}"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4972050" y="366713"/>
            <a:ext cx="1543050" cy="7800975"/>
          </a:xfrm>
        </p:spPr>
        <p:txBody>
          <a:bodyPr vert="eaVert"/>
          <a:lstStyle/>
          <a:p>
            <a:r>
              <a:rPr lang="uk-UA" smtClean="0"/>
              <a:t>Зразок заголовка</a:t>
            </a:r>
            <a:endParaRPr lang="ru-RU"/>
          </a:p>
        </p:txBody>
      </p:sp>
      <p:sp>
        <p:nvSpPr>
          <p:cNvPr id="3" name="Місце для вертикального тексту 2"/>
          <p:cNvSpPr>
            <a:spLocks noGrp="1"/>
          </p:cNvSpPr>
          <p:nvPr>
            <p:ph type="body" orient="vert" idx="1"/>
          </p:nvPr>
        </p:nvSpPr>
        <p:spPr>
          <a:xfrm>
            <a:off x="342900" y="366713"/>
            <a:ext cx="4476750" cy="780097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C0E17DA2-D0D2-4DBD-9999-7B2767B857D1}"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E39F71AC-AD65-4A53-8D45-8774697648F3}"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5875338"/>
            <a:ext cx="5829300" cy="1816100"/>
          </a:xfrm>
        </p:spPr>
        <p:txBody>
          <a:bodyPr anchor="t"/>
          <a:lstStyle>
            <a:lvl1pPr algn="l">
              <a:defRPr sz="4000" b="1" cap="all"/>
            </a:lvl1pPr>
          </a:lstStyle>
          <a:p>
            <a:r>
              <a:rPr lang="uk-UA" smtClean="0"/>
              <a:t>Зразок заголовка</a:t>
            </a:r>
            <a:endParaRPr lang="ru-RU"/>
          </a:p>
        </p:txBody>
      </p:sp>
      <p:sp>
        <p:nvSpPr>
          <p:cNvPr id="3" name="Місце для тексту 2"/>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92AABF9B-9A97-4BD0-95D4-5EE61AD8D8F7}"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вмісту 2"/>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вмісту 3"/>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5" name="Місце для дати 4"/>
          <p:cNvSpPr>
            <a:spLocks noGrp="1"/>
          </p:cNvSpPr>
          <p:nvPr>
            <p:ph type="dt" sz="half" idx="10"/>
          </p:nvPr>
        </p:nvSpPr>
        <p:spPr/>
        <p:txBody>
          <a:bodyPr/>
          <a:lstStyle>
            <a:lvl1pPr>
              <a:defRPr/>
            </a:lvl1pPr>
          </a:lstStyle>
          <a:p>
            <a:endParaRPr lang="ru-RU"/>
          </a:p>
        </p:txBody>
      </p:sp>
      <p:sp>
        <p:nvSpPr>
          <p:cNvPr id="6" name="Місце для нижнього колонтитула 5"/>
          <p:cNvSpPr>
            <a:spLocks noGrp="1"/>
          </p:cNvSpPr>
          <p:nvPr>
            <p:ph type="ftr" sz="quarter" idx="11"/>
          </p:nvPr>
        </p:nvSpPr>
        <p:spPr/>
        <p:txBody>
          <a:bodyPr/>
          <a:lstStyle>
            <a:lvl1pPr>
              <a:defRPr/>
            </a:lvl1pPr>
          </a:lstStyle>
          <a:p>
            <a:endParaRPr lang="ru-RU"/>
          </a:p>
        </p:txBody>
      </p:sp>
      <p:sp>
        <p:nvSpPr>
          <p:cNvPr id="7" name="Місце для номера слайда 6"/>
          <p:cNvSpPr>
            <a:spLocks noGrp="1"/>
          </p:cNvSpPr>
          <p:nvPr>
            <p:ph type="sldNum" sz="quarter" idx="12"/>
          </p:nvPr>
        </p:nvSpPr>
        <p:spPr/>
        <p:txBody>
          <a:bodyPr/>
          <a:lstStyle>
            <a:lvl1pPr>
              <a:defRPr/>
            </a:lvl1pPr>
          </a:lstStyle>
          <a:p>
            <a:fld id="{39CCB7D5-9696-44AE-AF19-7C27AF2107F8}"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ru-RU"/>
          </a:p>
        </p:txBody>
      </p:sp>
      <p:sp>
        <p:nvSpPr>
          <p:cNvPr id="3" name="Місце для тексту 2"/>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5" name="Місце для тексту 4"/>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7" name="Місце для дати 6"/>
          <p:cNvSpPr>
            <a:spLocks noGrp="1"/>
          </p:cNvSpPr>
          <p:nvPr>
            <p:ph type="dt" sz="half" idx="10"/>
          </p:nvPr>
        </p:nvSpPr>
        <p:spPr/>
        <p:txBody>
          <a:bodyPr/>
          <a:lstStyle>
            <a:lvl1pPr>
              <a:defRPr/>
            </a:lvl1pPr>
          </a:lstStyle>
          <a:p>
            <a:endParaRPr lang="ru-RU"/>
          </a:p>
        </p:txBody>
      </p:sp>
      <p:sp>
        <p:nvSpPr>
          <p:cNvPr id="8" name="Місце для нижнього колонтитула 7"/>
          <p:cNvSpPr>
            <a:spLocks noGrp="1"/>
          </p:cNvSpPr>
          <p:nvPr>
            <p:ph type="ftr" sz="quarter" idx="11"/>
          </p:nvPr>
        </p:nvSpPr>
        <p:spPr/>
        <p:txBody>
          <a:bodyPr/>
          <a:lstStyle>
            <a:lvl1pPr>
              <a:defRPr/>
            </a:lvl1pPr>
          </a:lstStyle>
          <a:p>
            <a:endParaRPr lang="ru-RU"/>
          </a:p>
        </p:txBody>
      </p:sp>
      <p:sp>
        <p:nvSpPr>
          <p:cNvPr id="9" name="Місце для номера слайда 8"/>
          <p:cNvSpPr>
            <a:spLocks noGrp="1"/>
          </p:cNvSpPr>
          <p:nvPr>
            <p:ph type="sldNum" sz="quarter" idx="12"/>
          </p:nvPr>
        </p:nvSpPr>
        <p:spPr/>
        <p:txBody>
          <a:bodyPr/>
          <a:lstStyle>
            <a:lvl1pPr>
              <a:defRPr/>
            </a:lvl1pPr>
          </a:lstStyle>
          <a:p>
            <a:fld id="{04EB4B03-D004-4D3A-8E20-280F4E492D3E}"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дати 2"/>
          <p:cNvSpPr>
            <a:spLocks noGrp="1"/>
          </p:cNvSpPr>
          <p:nvPr>
            <p:ph type="dt" sz="half" idx="10"/>
          </p:nvPr>
        </p:nvSpPr>
        <p:spPr/>
        <p:txBody>
          <a:bodyPr/>
          <a:lstStyle>
            <a:lvl1pPr>
              <a:defRPr/>
            </a:lvl1pPr>
          </a:lstStyle>
          <a:p>
            <a:endParaRPr lang="ru-RU"/>
          </a:p>
        </p:txBody>
      </p:sp>
      <p:sp>
        <p:nvSpPr>
          <p:cNvPr id="4" name="Місце для нижнього колонтитула 3"/>
          <p:cNvSpPr>
            <a:spLocks noGrp="1"/>
          </p:cNvSpPr>
          <p:nvPr>
            <p:ph type="ftr" sz="quarter" idx="11"/>
          </p:nvPr>
        </p:nvSpPr>
        <p:spPr/>
        <p:txBody>
          <a:bodyPr/>
          <a:lstStyle>
            <a:lvl1pPr>
              <a:defRPr/>
            </a:lvl1pPr>
          </a:lstStyle>
          <a:p>
            <a:endParaRPr lang="ru-RU"/>
          </a:p>
        </p:txBody>
      </p:sp>
      <p:sp>
        <p:nvSpPr>
          <p:cNvPr id="5" name="Місце для номера слайда 4"/>
          <p:cNvSpPr>
            <a:spLocks noGrp="1"/>
          </p:cNvSpPr>
          <p:nvPr>
            <p:ph type="sldNum" sz="quarter" idx="12"/>
          </p:nvPr>
        </p:nvSpPr>
        <p:spPr/>
        <p:txBody>
          <a:bodyPr/>
          <a:lstStyle>
            <a:lvl1pPr>
              <a:defRPr/>
            </a:lvl1pPr>
          </a:lstStyle>
          <a:p>
            <a:fld id="{4D2B12A2-5170-4642-B5D8-D6A58B911E1F}"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ru-RU"/>
          </a:p>
        </p:txBody>
      </p:sp>
      <p:sp>
        <p:nvSpPr>
          <p:cNvPr id="3" name="Місце для нижнього колонтитула 2"/>
          <p:cNvSpPr>
            <a:spLocks noGrp="1"/>
          </p:cNvSpPr>
          <p:nvPr>
            <p:ph type="ftr" sz="quarter" idx="11"/>
          </p:nvPr>
        </p:nvSpPr>
        <p:spPr/>
        <p:txBody>
          <a:bodyPr/>
          <a:lstStyle>
            <a:lvl1pPr>
              <a:defRPr/>
            </a:lvl1pPr>
          </a:lstStyle>
          <a:p>
            <a:endParaRPr lang="ru-RU"/>
          </a:p>
        </p:txBody>
      </p:sp>
      <p:sp>
        <p:nvSpPr>
          <p:cNvPr id="4" name="Місце для номера слайда 3"/>
          <p:cNvSpPr>
            <a:spLocks noGrp="1"/>
          </p:cNvSpPr>
          <p:nvPr>
            <p:ph type="sldNum" sz="quarter" idx="12"/>
          </p:nvPr>
        </p:nvSpPr>
        <p:spPr/>
        <p:txBody>
          <a:bodyPr/>
          <a:lstStyle>
            <a:lvl1pPr>
              <a:defRPr/>
            </a:lvl1pPr>
          </a:lstStyle>
          <a:p>
            <a:fld id="{BB3F81C8-E473-4ABB-8E92-8BBDFB70F1B8}"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3538"/>
            <a:ext cx="2255838" cy="1549400"/>
          </a:xfrm>
        </p:spPr>
        <p:txBody>
          <a:bodyPr anchor="b"/>
          <a:lstStyle>
            <a:lvl1pPr algn="l">
              <a:defRPr sz="2000" b="1"/>
            </a:lvl1pPr>
          </a:lstStyle>
          <a:p>
            <a:r>
              <a:rPr lang="uk-UA" smtClean="0"/>
              <a:t>Зразок заголовка</a:t>
            </a:r>
            <a:endParaRPr lang="ru-RU"/>
          </a:p>
        </p:txBody>
      </p:sp>
      <p:sp>
        <p:nvSpPr>
          <p:cNvPr id="3" name="Місце для вмісту 2"/>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тексту 3"/>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ru-RU"/>
          </a:p>
        </p:txBody>
      </p:sp>
      <p:sp>
        <p:nvSpPr>
          <p:cNvPr id="6" name="Місце для нижнього колонтитула 5"/>
          <p:cNvSpPr>
            <a:spLocks noGrp="1"/>
          </p:cNvSpPr>
          <p:nvPr>
            <p:ph type="ftr" sz="quarter" idx="11"/>
          </p:nvPr>
        </p:nvSpPr>
        <p:spPr/>
        <p:txBody>
          <a:bodyPr/>
          <a:lstStyle>
            <a:lvl1pPr>
              <a:defRPr/>
            </a:lvl1pPr>
          </a:lstStyle>
          <a:p>
            <a:endParaRPr lang="ru-RU"/>
          </a:p>
        </p:txBody>
      </p:sp>
      <p:sp>
        <p:nvSpPr>
          <p:cNvPr id="7" name="Місце для номера слайда 6"/>
          <p:cNvSpPr>
            <a:spLocks noGrp="1"/>
          </p:cNvSpPr>
          <p:nvPr>
            <p:ph type="sldNum" sz="quarter" idx="12"/>
          </p:nvPr>
        </p:nvSpPr>
        <p:spPr/>
        <p:txBody>
          <a:bodyPr/>
          <a:lstStyle>
            <a:lvl1pPr>
              <a:defRPr/>
            </a:lvl1pPr>
          </a:lstStyle>
          <a:p>
            <a:fld id="{716C9BC0-E646-4C7C-BAC7-2CE83F153BB9}"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613" y="6400800"/>
            <a:ext cx="4114800" cy="755650"/>
          </a:xfrm>
        </p:spPr>
        <p:txBody>
          <a:bodyPr anchor="b"/>
          <a:lstStyle>
            <a:lvl1pPr algn="l">
              <a:defRPr sz="2000" b="1"/>
            </a:lvl1pPr>
          </a:lstStyle>
          <a:p>
            <a:r>
              <a:rPr lang="uk-UA" smtClean="0"/>
              <a:t>Зразок заголовка</a:t>
            </a:r>
            <a:endParaRPr lang="ru-RU"/>
          </a:p>
        </p:txBody>
      </p:sp>
      <p:sp>
        <p:nvSpPr>
          <p:cNvPr id="3" name="Місце для зображення 2"/>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Місце для тексту 3"/>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ru-RU"/>
          </a:p>
        </p:txBody>
      </p:sp>
      <p:sp>
        <p:nvSpPr>
          <p:cNvPr id="6" name="Місце для нижнього колонтитула 5"/>
          <p:cNvSpPr>
            <a:spLocks noGrp="1"/>
          </p:cNvSpPr>
          <p:nvPr>
            <p:ph type="ftr" sz="quarter" idx="11"/>
          </p:nvPr>
        </p:nvSpPr>
        <p:spPr/>
        <p:txBody>
          <a:bodyPr/>
          <a:lstStyle>
            <a:lvl1pPr>
              <a:defRPr/>
            </a:lvl1pPr>
          </a:lstStyle>
          <a:p>
            <a:endParaRPr lang="ru-RU"/>
          </a:p>
        </p:txBody>
      </p:sp>
      <p:sp>
        <p:nvSpPr>
          <p:cNvPr id="7" name="Місце для номера слайда 6"/>
          <p:cNvSpPr>
            <a:spLocks noGrp="1"/>
          </p:cNvSpPr>
          <p:nvPr>
            <p:ph type="sldNum" sz="quarter" idx="12"/>
          </p:nvPr>
        </p:nvSpPr>
        <p:spPr/>
        <p:txBody>
          <a:bodyPr/>
          <a:lstStyle>
            <a:lvl1pPr>
              <a:defRPr/>
            </a:lvl1pPr>
          </a:lstStyle>
          <a:p>
            <a:fld id="{6C29459D-99BA-429F-8FA2-E6024D3C8D5C}"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B2639CAB-8B5A-4834-B84B-0DD21671B97D}"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1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7.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1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1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5" Type="http://schemas.openxmlformats.org/officeDocument/2006/relationships/image" Target="../media/image67.jpeg"/><Relationship Id="rId4" Type="http://schemas.openxmlformats.org/officeDocument/2006/relationships/image" Target="../media/image66.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image" Target="../media/image68.jpeg"/><Relationship Id="rId1" Type="http://schemas.openxmlformats.org/officeDocument/2006/relationships/slideLayout" Target="../slideLayouts/slideLayout2.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2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2.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png"/></Relationships>
</file>

<file path=ppt/slides/_rels/slide22.xml.rels><?xml version="1.0" encoding="UTF-8" standalone="yes"?>
<Relationships xmlns="http://schemas.openxmlformats.org/package/2006/relationships"><Relationship Id="rId3" Type="http://schemas.openxmlformats.org/officeDocument/2006/relationships/image" Target="../media/image80.jpeg"/><Relationship Id="rId7" Type="http://schemas.openxmlformats.org/officeDocument/2006/relationships/image" Target="../media/image84.jpeg"/><Relationship Id="rId2" Type="http://schemas.openxmlformats.org/officeDocument/2006/relationships/image" Target="../media/image79.jpeg"/><Relationship Id="rId1" Type="http://schemas.openxmlformats.org/officeDocument/2006/relationships/slideLayout" Target="../slideLayouts/slideLayout2.xml"/><Relationship Id="rId6" Type="http://schemas.openxmlformats.org/officeDocument/2006/relationships/image" Target="../media/image83.jpeg"/><Relationship Id="rId5" Type="http://schemas.openxmlformats.org/officeDocument/2006/relationships/image" Target="../media/image82.png"/><Relationship Id="rId4" Type="http://schemas.openxmlformats.org/officeDocument/2006/relationships/image" Target="../media/image81.png"/></Relationships>
</file>

<file path=ppt/slides/_rels/slide2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2.xml"/><Relationship Id="rId4" Type="http://schemas.openxmlformats.org/officeDocument/2006/relationships/image" Target="../media/image87.jpeg"/></Relationships>
</file>

<file path=ppt/slides/_rels/slide24.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93.jpeg"/><Relationship Id="rId2" Type="http://schemas.openxmlformats.org/officeDocument/2006/relationships/image" Target="../media/image88.jpeg"/><Relationship Id="rId1" Type="http://schemas.openxmlformats.org/officeDocument/2006/relationships/slideLayout" Target="../slideLayouts/slideLayout2.xml"/><Relationship Id="rId6" Type="http://schemas.openxmlformats.org/officeDocument/2006/relationships/image" Target="../media/image92.jpeg"/><Relationship Id="rId5" Type="http://schemas.openxmlformats.org/officeDocument/2006/relationships/image" Target="../media/image91.png"/><Relationship Id="rId4" Type="http://schemas.openxmlformats.org/officeDocument/2006/relationships/image" Target="../media/image90.jpeg"/></Relationships>
</file>

<file path=ppt/slides/_rels/slide2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png"/></Relationships>
</file>

<file path=ppt/slides/_rels/slide26.xml.rels><?xml version="1.0" encoding="UTF-8" standalone="yes"?>
<Relationships xmlns="http://schemas.openxmlformats.org/package/2006/relationships"><Relationship Id="rId8" Type="http://schemas.openxmlformats.org/officeDocument/2006/relationships/image" Target="../media/image105.jpeg"/><Relationship Id="rId3" Type="http://schemas.openxmlformats.org/officeDocument/2006/relationships/image" Target="../media/image100.jpeg"/><Relationship Id="rId7" Type="http://schemas.openxmlformats.org/officeDocument/2006/relationships/image" Target="../media/image104.jpeg"/><Relationship Id="rId12" Type="http://schemas.openxmlformats.org/officeDocument/2006/relationships/image" Target="../media/image109.jpeg"/><Relationship Id="rId2" Type="http://schemas.openxmlformats.org/officeDocument/2006/relationships/image" Target="../media/image99.jpeg"/><Relationship Id="rId1" Type="http://schemas.openxmlformats.org/officeDocument/2006/relationships/slideLayout" Target="../slideLayouts/slideLayout2.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s>
</file>

<file path=ppt/slides/_rels/slide27.xml.rels><?xml version="1.0" encoding="UTF-8" standalone="yes"?>
<Relationships xmlns="http://schemas.openxmlformats.org/package/2006/relationships"><Relationship Id="rId3" Type="http://schemas.openxmlformats.org/officeDocument/2006/relationships/image" Target="../media/image111.jpeg"/><Relationship Id="rId7" Type="http://schemas.openxmlformats.org/officeDocument/2006/relationships/image" Target="../media/image115.png"/><Relationship Id="rId2" Type="http://schemas.openxmlformats.org/officeDocument/2006/relationships/image" Target="../media/image110.jpeg"/><Relationship Id="rId1" Type="http://schemas.openxmlformats.org/officeDocument/2006/relationships/slideLayout" Target="../slideLayouts/slideLayout2.xml"/><Relationship Id="rId6" Type="http://schemas.openxmlformats.org/officeDocument/2006/relationships/image" Target="../media/image114.jpeg"/><Relationship Id="rId5" Type="http://schemas.openxmlformats.org/officeDocument/2006/relationships/image" Target="../media/image113.png"/><Relationship Id="rId4" Type="http://schemas.openxmlformats.org/officeDocument/2006/relationships/image" Target="../media/image112.png"/></Relationships>
</file>

<file path=ppt/slides/_rels/slide28.xml.rels><?xml version="1.0" encoding="UTF-8" standalone="yes"?>
<Relationships xmlns="http://schemas.openxmlformats.org/package/2006/relationships"><Relationship Id="rId3" Type="http://schemas.openxmlformats.org/officeDocument/2006/relationships/image" Target="../media/image117.jpeg"/><Relationship Id="rId7" Type="http://schemas.openxmlformats.org/officeDocument/2006/relationships/image" Target="../media/image121.png"/><Relationship Id="rId2" Type="http://schemas.openxmlformats.org/officeDocument/2006/relationships/image" Target="../media/image116.jpeg"/><Relationship Id="rId1" Type="http://schemas.openxmlformats.org/officeDocument/2006/relationships/slideLayout" Target="../slideLayouts/slideLayout2.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13" Type="http://schemas.openxmlformats.org/officeDocument/2006/relationships/image" Target="../media/image15.jpeg"/><Relationship Id="rId3" Type="http://schemas.openxmlformats.org/officeDocument/2006/relationships/image" Target="../media/image5.jpeg"/><Relationship Id="rId7" Type="http://schemas.openxmlformats.org/officeDocument/2006/relationships/image" Target="../media/image9.jpeg"/><Relationship Id="rId12" Type="http://schemas.openxmlformats.org/officeDocument/2006/relationships/image" Target="../media/image14.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11" Type="http://schemas.openxmlformats.org/officeDocument/2006/relationships/image" Target="../media/image13.jpeg"/><Relationship Id="rId5" Type="http://schemas.openxmlformats.org/officeDocument/2006/relationships/image" Target="../media/image7.jpeg"/><Relationship Id="rId10" Type="http://schemas.openxmlformats.org/officeDocument/2006/relationships/image" Target="../media/image12.jpeg"/><Relationship Id="rId4" Type="http://schemas.openxmlformats.org/officeDocument/2006/relationships/image" Target="../media/image6.jpeg"/><Relationship Id="rId9" Type="http://schemas.openxmlformats.org/officeDocument/2006/relationships/image" Target="../media/image11.jpeg"/><Relationship Id="rId1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066800" y="838200"/>
            <a:ext cx="6172200" cy="1524000"/>
          </a:xfrm>
        </p:spPr>
        <p:txBody>
          <a:bodyPr/>
          <a:lstStyle/>
          <a:p>
            <a:r>
              <a:rPr lang="uk-UA" sz="1600" b="1" i="1" dirty="0">
                <a:solidFill>
                  <a:schemeClr val="tx1"/>
                </a:solidFill>
                <a:latin typeface="Times New Roman" pitchFamily="18" charset="0"/>
              </a:rPr>
              <a:t>УПРАВЛІННЯ ОСВІТИ </a:t>
            </a:r>
            <a:r>
              <a:rPr lang="en-US" sz="1600" b="1" i="1" dirty="0">
                <a:solidFill>
                  <a:schemeClr val="tx1"/>
                </a:solidFill>
                <a:latin typeface="Times New Roman" pitchFamily="18" charset="0"/>
              </a:rPr>
              <a:t/>
            </a:r>
            <a:br>
              <a:rPr lang="en-US" sz="1600" b="1" i="1" dirty="0">
                <a:solidFill>
                  <a:schemeClr val="tx1"/>
                </a:solidFill>
                <a:latin typeface="Times New Roman" pitchFamily="18" charset="0"/>
              </a:rPr>
            </a:br>
            <a:r>
              <a:rPr lang="uk-UA" sz="1600" b="1" i="1" dirty="0">
                <a:solidFill>
                  <a:schemeClr val="tx1"/>
                </a:solidFill>
                <a:latin typeface="Times New Roman" pitchFamily="18" charset="0"/>
              </a:rPr>
              <a:t>АДМІНІСТРАЦІЇ ШЕВЧЕНКІВСЬКОГО РАЙОНУ ХАРКІВСЬКОЇ МІСЬКОЇ РАДИ</a:t>
            </a:r>
            <a:br>
              <a:rPr lang="uk-UA" sz="1600" b="1" i="1" dirty="0">
                <a:solidFill>
                  <a:schemeClr val="tx1"/>
                </a:solidFill>
                <a:latin typeface="Times New Roman" pitchFamily="18" charset="0"/>
              </a:rPr>
            </a:br>
            <a:r>
              <a:rPr lang="uk-UA" sz="1600" b="1" i="1" dirty="0">
                <a:solidFill>
                  <a:schemeClr val="tx1"/>
                </a:solidFill>
                <a:latin typeface="Times New Roman" pitchFamily="18" charset="0"/>
              </a:rPr>
              <a:t/>
            </a:r>
            <a:br>
              <a:rPr lang="uk-UA" sz="1600" b="1" i="1" dirty="0">
                <a:solidFill>
                  <a:schemeClr val="tx1"/>
                </a:solidFill>
                <a:latin typeface="Times New Roman" pitchFamily="18" charset="0"/>
              </a:rPr>
            </a:br>
            <a:r>
              <a:rPr lang="uk-UA" sz="1600" b="1" i="1" dirty="0" smtClean="0">
                <a:solidFill>
                  <a:schemeClr val="tx1"/>
                </a:solidFill>
                <a:latin typeface="Times New Roman" pitchFamily="18" charset="0"/>
              </a:rPr>
              <a:t> КОМУНАЛЬНИЙ ЗАКЛАД “ХАРКІВСЬКА ЗАГАЛЬНООСВІТНЯ ШКОЛА І-ІІІ СТУПЕНІВ № 135 </a:t>
            </a:r>
            <a:br>
              <a:rPr lang="uk-UA" sz="1600" b="1" i="1" dirty="0" smtClean="0">
                <a:solidFill>
                  <a:schemeClr val="tx1"/>
                </a:solidFill>
                <a:latin typeface="Times New Roman" pitchFamily="18" charset="0"/>
              </a:rPr>
            </a:br>
            <a:r>
              <a:rPr lang="uk-UA" sz="1600" b="1" i="1" dirty="0" smtClean="0">
                <a:solidFill>
                  <a:schemeClr val="tx1"/>
                </a:solidFill>
                <a:latin typeface="Times New Roman" pitchFamily="18" charset="0"/>
              </a:rPr>
              <a:t>ХАРКІВСЬКОЇ МІСЬКОЇ РАДИ </a:t>
            </a:r>
            <a:br>
              <a:rPr lang="uk-UA" sz="1600" b="1" i="1" dirty="0" smtClean="0">
                <a:solidFill>
                  <a:schemeClr val="tx1"/>
                </a:solidFill>
                <a:latin typeface="Times New Roman" pitchFamily="18" charset="0"/>
              </a:rPr>
            </a:br>
            <a:r>
              <a:rPr lang="uk-UA" sz="1600" b="1" i="1" dirty="0" smtClean="0">
                <a:solidFill>
                  <a:schemeClr val="tx1"/>
                </a:solidFill>
                <a:latin typeface="Times New Roman" pitchFamily="18" charset="0"/>
              </a:rPr>
              <a:t>        ХАРКІВСЬКОЇ ОБЛАСТІ</a:t>
            </a:r>
            <a:br>
              <a:rPr lang="uk-UA" sz="1600" b="1" i="1" dirty="0" smtClean="0">
                <a:solidFill>
                  <a:schemeClr val="tx1"/>
                </a:solidFill>
                <a:latin typeface="Times New Roman" pitchFamily="18" charset="0"/>
              </a:rPr>
            </a:br>
            <a:r>
              <a:rPr lang="uk-UA" sz="1600" b="1" i="1" dirty="0" smtClean="0">
                <a:solidFill>
                  <a:schemeClr val="tx1"/>
                </a:solidFill>
                <a:latin typeface="Times New Roman" pitchFamily="18" charset="0"/>
              </a:rPr>
              <a:t> ІМЕНІ ГЕРОЯ РАДЯНСЬКОГО СОЮЗУ К. Ф. ОЛЬШАНСЬКОГО” </a:t>
            </a:r>
            <a:r>
              <a:rPr lang="uk-UA" sz="1600" b="1" i="1" dirty="0">
                <a:solidFill>
                  <a:schemeClr val="tx1"/>
                </a:solidFill>
                <a:latin typeface="Times New Roman" pitchFamily="18" charset="0"/>
              </a:rPr>
              <a:t/>
            </a:r>
            <a:br>
              <a:rPr lang="uk-UA" sz="1600" b="1" i="1" dirty="0">
                <a:solidFill>
                  <a:schemeClr val="tx1"/>
                </a:solidFill>
                <a:latin typeface="Times New Roman" pitchFamily="18" charset="0"/>
              </a:rPr>
            </a:br>
            <a:r>
              <a:rPr lang="ru-RU" sz="1600" b="1" i="1" dirty="0">
                <a:solidFill>
                  <a:schemeClr val="tx1"/>
                </a:solidFill>
              </a:rPr>
              <a:t/>
            </a:r>
            <a:br>
              <a:rPr lang="ru-RU" sz="1600" b="1" i="1" dirty="0">
                <a:solidFill>
                  <a:schemeClr val="tx1"/>
                </a:solidFill>
              </a:rPr>
            </a:br>
            <a:endParaRPr lang="ru-RU" sz="1600" b="1" i="1" dirty="0">
              <a:solidFill>
                <a:schemeClr val="tx1"/>
              </a:solidFill>
            </a:endParaRPr>
          </a:p>
        </p:txBody>
      </p:sp>
      <p:pic>
        <p:nvPicPr>
          <p:cNvPr id="31748" name="Picture 4"/>
          <p:cNvPicPr>
            <a:picLocks noChangeAspect="1" noChangeArrowheads="1"/>
          </p:cNvPicPr>
          <p:nvPr/>
        </p:nvPicPr>
        <p:blipFill>
          <a:blip r:embed="rId2"/>
          <a:srcRect l="5556" t="8322" r="2036" b="3334"/>
          <a:stretch>
            <a:fillRect/>
          </a:stretch>
        </p:blipFill>
        <p:spPr bwMode="auto">
          <a:xfrm>
            <a:off x="0" y="2590800"/>
            <a:ext cx="6854825" cy="6553200"/>
          </a:xfrm>
          <a:prstGeom prst="rect">
            <a:avLst/>
          </a:prstGeom>
          <a:noFill/>
          <a:ln w="9525">
            <a:noFill/>
            <a:miter lim="800000"/>
            <a:headEnd/>
            <a:tailEnd/>
          </a:ln>
          <a:effectLst/>
        </p:spPr>
      </p:pic>
      <p:sp>
        <p:nvSpPr>
          <p:cNvPr id="31749" name="Rectangle 5"/>
          <p:cNvSpPr>
            <a:spLocks noChangeArrowheads="1"/>
          </p:cNvSpPr>
          <p:nvPr/>
        </p:nvSpPr>
        <p:spPr bwMode="auto">
          <a:xfrm>
            <a:off x="2057400" y="2819400"/>
            <a:ext cx="4267200" cy="2441575"/>
          </a:xfrm>
          <a:prstGeom prst="rect">
            <a:avLst/>
          </a:prstGeom>
          <a:noFill/>
          <a:ln w="9525">
            <a:noFill/>
            <a:miter lim="800000"/>
            <a:headEnd/>
            <a:tailEnd/>
          </a:ln>
          <a:effectLst/>
        </p:spPr>
        <p:txBody>
          <a:bodyPr>
            <a:spAutoFit/>
          </a:bodyPr>
          <a:lstStyle/>
          <a:p>
            <a:pPr algn="ctr"/>
            <a:r>
              <a:rPr lang="uk-UA" sz="2800" b="1" i="1" dirty="0"/>
              <a:t>ПІДСУМКИ РОБОТИ </a:t>
            </a:r>
          </a:p>
          <a:p>
            <a:pPr algn="ctr"/>
            <a:r>
              <a:rPr lang="uk-UA" sz="2800" b="1" i="1" dirty="0"/>
              <a:t>ЗАКЛАДУ </a:t>
            </a:r>
            <a:r>
              <a:rPr lang="en-US" sz="2800" b="1" i="1" dirty="0"/>
              <a:t> </a:t>
            </a:r>
            <a:r>
              <a:rPr lang="uk-UA" sz="2800" b="1" i="1" dirty="0"/>
              <a:t>ОСВІТИ</a:t>
            </a:r>
          </a:p>
          <a:p>
            <a:pPr algn="ctr"/>
            <a:r>
              <a:rPr lang="uk-UA" sz="2800" b="1" i="1" dirty="0"/>
              <a:t>ЗА 2017</a:t>
            </a:r>
            <a:r>
              <a:rPr lang="en-US" sz="2800" b="1" i="1" dirty="0"/>
              <a:t>/</a:t>
            </a:r>
            <a:r>
              <a:rPr lang="uk-UA" sz="2800" b="1" i="1" dirty="0"/>
              <a:t>2018 НАВЧАЛЬНИЙ РІК</a:t>
            </a:r>
            <a:endParaRPr lang="ru-RU" sz="2800" b="1" i="1" dirty="0"/>
          </a:p>
          <a:p>
            <a:pPr algn="ctr">
              <a:spcBef>
                <a:spcPct val="50000"/>
              </a:spcBef>
            </a:pPr>
            <a:endParaRPr lang="ru-RU" sz="2800" dirty="0">
              <a:solidFill>
                <a:srgbClr val="FF0000"/>
              </a:solidFill>
              <a:latin typeface="Times New Roman" pitchFamily="18" charset="0"/>
            </a:endParaRPr>
          </a:p>
        </p:txBody>
      </p:sp>
      <p:pic>
        <p:nvPicPr>
          <p:cNvPr id="31750" name="Picture 6"/>
          <p:cNvPicPr>
            <a:picLocks noChangeAspect="1" noChangeArrowheads="1"/>
          </p:cNvPicPr>
          <p:nvPr/>
        </p:nvPicPr>
        <p:blipFill>
          <a:blip r:embed="rId2"/>
          <a:srcRect l="5556" t="3186" r="78009" b="75241"/>
          <a:stretch>
            <a:fillRect/>
          </a:stretch>
        </p:blipFill>
        <p:spPr bwMode="auto">
          <a:xfrm>
            <a:off x="0" y="0"/>
            <a:ext cx="1219200" cy="1600200"/>
          </a:xfrm>
          <a:prstGeom prst="rect">
            <a:avLst/>
          </a:prstGeom>
          <a:noFill/>
          <a:ln w="9525">
            <a:noFill/>
            <a:miter lim="800000"/>
            <a:headEnd/>
            <a:tailEnd/>
          </a:ln>
          <a:effectLst/>
        </p:spPr>
      </p:pic>
      <p:pic>
        <p:nvPicPr>
          <p:cNvPr id="31751" name="Picture 7"/>
          <p:cNvPicPr>
            <a:picLocks noChangeAspect="1" noChangeArrowheads="1"/>
          </p:cNvPicPr>
          <p:nvPr/>
        </p:nvPicPr>
        <p:blipFill>
          <a:blip r:embed="rId2"/>
          <a:srcRect l="5556" t="3186" r="78009" b="75241"/>
          <a:stretch>
            <a:fillRect/>
          </a:stretch>
        </p:blipFill>
        <p:spPr bwMode="auto">
          <a:xfrm>
            <a:off x="0" y="990600"/>
            <a:ext cx="1219200" cy="1600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88745">
            <a:off x="4610479" y="2653285"/>
            <a:ext cx="1607355" cy="2801447"/>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
        <p:nvSpPr>
          <p:cNvPr id="3" name="Объект 2"/>
          <p:cNvSpPr>
            <a:spLocks noGrp="1"/>
          </p:cNvSpPr>
          <p:nvPr>
            <p:ph idx="1"/>
          </p:nvPr>
        </p:nvSpPr>
        <p:spPr>
          <a:xfrm>
            <a:off x="323274" y="228600"/>
            <a:ext cx="6534726" cy="2381267"/>
          </a:xfrm>
        </p:spPr>
        <p:txBody>
          <a:bodyPr>
            <a:normAutofit/>
          </a:bodyPr>
          <a:lstStyle/>
          <a:p>
            <a:pPr marL="0" indent="0" algn="ctr">
              <a:buNone/>
            </a:pPr>
            <a:r>
              <a:rPr lang="uk-UA" sz="1600" dirty="0" smtClean="0">
                <a:solidFill>
                  <a:schemeClr val="accent2"/>
                </a:solidFill>
                <a:effectLst>
                  <a:outerShdw blurRad="38100" dist="38100" dir="2700000" algn="tl">
                    <a:srgbClr val="000000">
                      <a:alpha val="43137"/>
                    </a:srgbClr>
                  </a:outerShdw>
                </a:effectLst>
              </a:rPr>
              <a:t>Наша Вітчизна - Україна </a:t>
            </a:r>
          </a:p>
          <a:p>
            <a:pPr marL="0" indent="0" algn="ctr">
              <a:buNone/>
            </a:pPr>
            <a:r>
              <a:rPr lang="uk-UA" sz="1600" dirty="0" smtClean="0">
                <a:solidFill>
                  <a:schemeClr val="accent2"/>
                </a:solidFill>
                <a:latin typeface="Arial Narrow" pitchFamily="34" charset="0"/>
              </a:rPr>
              <a:t>Під час заходу учні співали пісні про Україну, виконували українські народні танці, читали вірші про рідну неньку Україну. До проведення свята була залучена агітбригада школи з агітаційним виступом «Ми за мир». Результатом проведеного заходу стало поглиблення знань учнів про нашу державу, продовження ознайомлення учнів національної символіки України, формування національної свідомості школярів, розвиток пізнавальних уваги учнів, виховання любові до рідного краю.</a:t>
            </a:r>
            <a:endParaRPr lang="uk-UA" sz="1600" dirty="0">
              <a:solidFill>
                <a:schemeClr val="accent2"/>
              </a:solidFill>
              <a:latin typeface="Arial Narrow" pitchFamily="34" charset="0"/>
            </a:endParaRPr>
          </a:p>
        </p:txBody>
      </p:sp>
      <p:pic>
        <p:nvPicPr>
          <p:cNvPr id="3074" name="Picture 2" descr="F:\фото школа\20170518_09124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981399">
            <a:off x="-612582" y="5626305"/>
            <a:ext cx="4287716" cy="1447104"/>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6" name="Picture 4" descr="F:\фото школа\20171019_11160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221219">
            <a:off x="4020091" y="5687180"/>
            <a:ext cx="2407534" cy="2568036"/>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80"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87022">
            <a:off x="603850" y="2634230"/>
            <a:ext cx="1766718" cy="2104932"/>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3075" name="Picture 3" descr="F:\фото школа\20170518_092327.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193324" y="4765324"/>
            <a:ext cx="6547552" cy="2209800"/>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25868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676400" y="304800"/>
            <a:ext cx="3769314" cy="1059624"/>
          </a:xfrm>
        </p:spPr>
        <p:txBody>
          <a:bodyPr/>
          <a:lstStyle/>
          <a:p>
            <a:pPr marL="0" indent="0" algn="ctr">
              <a:buNone/>
            </a:pPr>
            <a:r>
              <a:rPr lang="uk-UA" dirty="0" smtClean="0">
                <a:solidFill>
                  <a:schemeClr val="tx1"/>
                </a:solidFill>
                <a:effectLst>
                  <a:outerShdw blurRad="38100" dist="38100" dir="2700000" algn="tl">
                    <a:srgbClr val="000000">
                      <a:alpha val="43137"/>
                    </a:srgbClr>
                  </a:outerShdw>
                </a:effectLst>
              </a:rPr>
              <a:t>Екологічні акції</a:t>
            </a:r>
            <a:endParaRPr lang="ru-RU" dirty="0">
              <a:solidFill>
                <a:schemeClr val="tx1"/>
              </a:solidFill>
              <a:effectLst>
                <a:outerShdw blurRad="38100" dist="38100" dir="2700000" algn="tl">
                  <a:srgbClr val="000000">
                    <a:alpha val="43137"/>
                  </a:srgbClr>
                </a:outerShdw>
              </a:effectLst>
            </a:endParaRPr>
          </a:p>
        </p:txBody>
      </p:sp>
      <p:sp>
        <p:nvSpPr>
          <p:cNvPr id="5" name="Объект 2"/>
          <p:cNvSpPr txBox="1">
            <a:spLocks/>
          </p:cNvSpPr>
          <p:nvPr/>
        </p:nvSpPr>
        <p:spPr>
          <a:xfrm>
            <a:off x="304800" y="1143000"/>
            <a:ext cx="2897007" cy="2712933"/>
          </a:xfrm>
          <a:prstGeom prst="rect">
            <a:avLst/>
          </a:prstGeom>
        </p:spPr>
        <p:txBody>
          <a:bodyPr vert="horz">
            <a:normAutofit/>
          </a:bodyPr>
          <a:lst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marL="0" indent="0" algn="ctr">
              <a:buNone/>
            </a:pPr>
            <a:r>
              <a:rPr lang="uk-UA" sz="2000" dirty="0" smtClean="0"/>
              <a:t>«</a:t>
            </a:r>
            <a:r>
              <a:rPr lang="uk-UA" sz="2000" dirty="0" smtClean="0">
                <a:solidFill>
                  <a:schemeClr val="tx1"/>
                </a:solidFill>
                <a:latin typeface="Arial Narrow" pitchFamily="34" charset="0"/>
              </a:rPr>
              <a:t>Батарейко, не втечеш!»</a:t>
            </a:r>
          </a:p>
          <a:p>
            <a:pPr marL="0" indent="0" algn="ctr">
              <a:buNone/>
            </a:pPr>
            <a:r>
              <a:rPr lang="uk-UA" sz="2000" dirty="0" smtClean="0">
                <a:solidFill>
                  <a:schemeClr val="tx1"/>
                </a:solidFill>
                <a:latin typeface="Arial Narrow" pitchFamily="34" charset="0"/>
              </a:rPr>
              <a:t>Діти змогли показати свою небайдужість до навколишнього середовища. У рамках цієї акції діти </a:t>
            </a:r>
            <a:r>
              <a:rPr lang="uk-UA" sz="2000" dirty="0" smtClean="0">
                <a:solidFill>
                  <a:schemeClr val="accent2"/>
                </a:solidFill>
                <a:latin typeface="Arial Narrow" pitchFamily="34" charset="0"/>
              </a:rPr>
              <a:t>зібрали</a:t>
            </a:r>
            <a:r>
              <a:rPr lang="uk-UA" sz="2000" dirty="0" smtClean="0">
                <a:solidFill>
                  <a:schemeClr val="tx1"/>
                </a:solidFill>
                <a:latin typeface="Arial Narrow" pitchFamily="34" charset="0"/>
              </a:rPr>
              <a:t> більше 1000 батарейок та здали їх на утилізацію.</a:t>
            </a:r>
          </a:p>
          <a:p>
            <a:pPr marL="0" indent="0">
              <a:buNone/>
            </a:pPr>
            <a:endParaRPr lang="uk-UA" sz="2000" dirty="0" smtClean="0"/>
          </a:p>
          <a:p>
            <a:pPr marL="0" indent="0">
              <a:buNone/>
            </a:pPr>
            <a:endParaRPr lang="ru-RU" dirty="0"/>
          </a:p>
        </p:txBody>
      </p:sp>
      <p:sp>
        <p:nvSpPr>
          <p:cNvPr id="6" name="Объект 2"/>
          <p:cNvSpPr txBox="1">
            <a:spLocks/>
          </p:cNvSpPr>
          <p:nvPr/>
        </p:nvSpPr>
        <p:spPr>
          <a:xfrm>
            <a:off x="3733800" y="1143000"/>
            <a:ext cx="1875248" cy="2952771"/>
          </a:xfrm>
          <a:prstGeom prst="rect">
            <a:avLst/>
          </a:prstGeom>
        </p:spPr>
        <p:txBody>
          <a:bodyPr vert="horz">
            <a:noAutofit/>
          </a:bodyPr>
          <a:lst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marL="0" indent="0" algn="ctr">
              <a:buNone/>
            </a:pPr>
            <a:r>
              <a:rPr lang="uk-UA" sz="2000" dirty="0" smtClean="0"/>
              <a:t>«</a:t>
            </a:r>
            <a:r>
              <a:rPr lang="ru-RU" sz="2000" dirty="0" err="1" smtClean="0">
                <a:solidFill>
                  <a:schemeClr val="tx1"/>
                </a:solidFill>
                <a:latin typeface="Arial Narrow" pitchFamily="34" charset="0"/>
              </a:rPr>
              <a:t>Збережи</a:t>
            </a:r>
            <a:r>
              <a:rPr lang="ru-RU" sz="2000" dirty="0" smtClean="0">
                <a:solidFill>
                  <a:schemeClr val="tx1"/>
                </a:solidFill>
                <a:latin typeface="Arial Narrow" pitchFamily="34" charset="0"/>
              </a:rPr>
              <a:t> дерево»</a:t>
            </a:r>
          </a:p>
          <a:p>
            <a:pPr marL="0" indent="0" algn="ctr">
              <a:buNone/>
            </a:pPr>
            <a:r>
              <a:rPr lang="uk-UA" sz="2000" dirty="0" smtClean="0">
                <a:solidFill>
                  <a:schemeClr val="tx1"/>
                </a:solidFill>
                <a:latin typeface="Arial Narrow" pitchFamily="34" charset="0"/>
              </a:rPr>
              <a:t>У рамках цієї акції діти змогли об'єднатися для спільної  праці, а саме: захист довкілля</a:t>
            </a:r>
            <a:endParaRPr lang="ru-RU" sz="2000" dirty="0">
              <a:solidFill>
                <a:schemeClr val="tx1"/>
              </a:solidFill>
              <a:latin typeface="Arial Narrow" pitchFamily="34" charset="0"/>
            </a:endParaRPr>
          </a:p>
        </p:txBody>
      </p:sp>
      <p:pic>
        <p:nvPicPr>
          <p:cNvPr id="9" name="Picture 3" descr="C:\Documents and Settings\Владелец\Local Settings\Temp\IMG_20180419_130456.jpg"/>
          <p:cNvPicPr>
            <a:picLocks noChangeAspect="1" noChangeArrowheads="1"/>
          </p:cNvPicPr>
          <p:nvPr/>
        </p:nvPicPr>
        <p:blipFill>
          <a:blip r:embed="rId2"/>
          <a:srcRect l="17981"/>
          <a:stretch>
            <a:fillRect/>
          </a:stretch>
        </p:blipFill>
        <p:spPr bwMode="auto">
          <a:xfrm rot="21289884">
            <a:off x="2882412" y="3571002"/>
            <a:ext cx="1680145" cy="4858177"/>
          </a:xfrm>
          <a:prstGeom prst="rect">
            <a:avLst/>
          </a:prstGeom>
          <a:ln w="12700">
            <a:solidFill>
              <a:schemeClr val="bg1"/>
            </a:solidFill>
          </a:ln>
          <a:effectLst>
            <a:outerShdw blurRad="292100" dist="139700" dir="2700000" algn="tl" rotWithShape="0">
              <a:srgbClr val="333333">
                <a:alpha val="65000"/>
              </a:srgbClr>
            </a:outerShdw>
          </a:effectLst>
        </p:spPr>
      </p:pic>
      <p:pic>
        <p:nvPicPr>
          <p:cNvPr id="10" name="Picture 4" descr="C:\Documents and Settings\Владелец\Local Settings\Temp\image-0-02-04-c5f3da471229f8969eaca6ac3b37ed4cb04b57c08d6e8c41717018c7a2c47fd6-V.jpg"/>
          <p:cNvPicPr>
            <a:picLocks noChangeAspect="1" noChangeArrowheads="1"/>
          </p:cNvPicPr>
          <p:nvPr/>
        </p:nvPicPr>
        <p:blipFill>
          <a:blip r:embed="rId3" cstate="print"/>
          <a:srcRect/>
          <a:stretch>
            <a:fillRect/>
          </a:stretch>
        </p:blipFill>
        <p:spPr bwMode="auto">
          <a:xfrm>
            <a:off x="5257800" y="2590800"/>
            <a:ext cx="1056458" cy="250419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4098" name="Picture 2" descr="ÐÐ¾ÑÐ¾Ð¶ÐµÐµ Ð¸Ð·Ð¾Ð±ÑÐ°Ð¶ÐµÐ½Ð¸Ðµ"/>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367721">
            <a:off x="640946" y="4193827"/>
            <a:ext cx="2451469" cy="3268625"/>
          </a:xfrm>
          <a:prstGeom prst="rect">
            <a:avLst/>
          </a:prstGeom>
          <a:ln w="12700">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 name="Picture 2" descr="C:\Documents and Settings\Владелец\Local Settings\Temp\IMG_20180419_130328.jpg"/>
          <p:cNvPicPr>
            <a:picLocks noChangeAspect="1" noChangeArrowheads="1"/>
          </p:cNvPicPr>
          <p:nvPr/>
        </p:nvPicPr>
        <p:blipFill>
          <a:blip r:embed="rId5" cstate="print"/>
          <a:srcRect/>
          <a:stretch>
            <a:fillRect/>
          </a:stretch>
        </p:blipFill>
        <p:spPr bwMode="auto">
          <a:xfrm rot="289886">
            <a:off x="4662788" y="4991640"/>
            <a:ext cx="1846820" cy="2462888"/>
          </a:xfrm>
          <a:prstGeom prst="rect">
            <a:avLst/>
          </a:prstGeom>
          <a:ln w="12700">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27132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Объект 2"/>
          <p:cNvSpPr txBox="1">
            <a:spLocks/>
          </p:cNvSpPr>
          <p:nvPr/>
        </p:nvSpPr>
        <p:spPr>
          <a:xfrm>
            <a:off x="222840" y="587827"/>
            <a:ext cx="6534726" cy="3456384"/>
          </a:xfrm>
          <a:prstGeom prst="rect">
            <a:avLst/>
          </a:prstGeom>
        </p:spPr>
        <p:txBody>
          <a:bodyPr vert="horz">
            <a:normAutofit fontScale="85000" lnSpcReduction="10000"/>
          </a:bodyPr>
          <a:lst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marL="0" indent="0" algn="ctr">
              <a:lnSpc>
                <a:spcPct val="150000"/>
              </a:lnSpc>
              <a:buNone/>
            </a:pPr>
            <a:r>
              <a:rPr lang="uk-UA" dirty="0" smtClean="0">
                <a:solidFill>
                  <a:schemeClr val="tx1"/>
                </a:solidFill>
                <a:effectLst>
                  <a:outerShdw blurRad="38100" dist="38100" dir="2700000" algn="tl">
                    <a:srgbClr val="000000">
                      <a:alpha val="43137"/>
                    </a:srgbClr>
                  </a:outerShdw>
                </a:effectLst>
                <a:latin typeface="Arial Narrow" pitchFamily="34" charset="0"/>
                <a:cs typeface="Times New Roman" pitchFamily="18" charset="0"/>
              </a:rPr>
              <a:t>Акція «Від </a:t>
            </a:r>
            <a:r>
              <a:rPr lang="uk-UA" dirty="0">
                <a:solidFill>
                  <a:schemeClr val="tx1"/>
                </a:solidFill>
                <a:effectLst>
                  <a:outerShdw blurRad="38100" dist="38100" dir="2700000" algn="tl">
                    <a:srgbClr val="000000">
                      <a:alpha val="43137"/>
                    </a:srgbClr>
                  </a:outerShdw>
                </a:effectLst>
                <a:latin typeface="Arial Narrow" pitchFamily="34" charset="0"/>
                <a:cs typeface="Times New Roman" pitchFamily="18" charset="0"/>
              </a:rPr>
              <a:t>серця до серця. Подарунок солдату</a:t>
            </a:r>
            <a:r>
              <a:rPr lang="uk-UA" dirty="0" smtClean="0">
                <a:solidFill>
                  <a:schemeClr val="tx1"/>
                </a:solidFill>
                <a:effectLst>
                  <a:outerShdw blurRad="38100" dist="38100" dir="2700000" algn="tl">
                    <a:srgbClr val="000000">
                      <a:alpha val="43137"/>
                    </a:srgbClr>
                  </a:outerShdw>
                </a:effectLst>
                <a:latin typeface="Arial Narrow" pitchFamily="34" charset="0"/>
                <a:cs typeface="Times New Roman" pitchFamily="18" charset="0"/>
              </a:rPr>
              <a:t>»</a:t>
            </a:r>
          </a:p>
          <a:p>
            <a:pPr marL="0" indent="0" algn="ctr">
              <a:lnSpc>
                <a:spcPct val="150000"/>
              </a:lnSpc>
              <a:buNone/>
            </a:pPr>
            <a:r>
              <a:rPr lang="uk-UA" sz="2000" dirty="0" smtClean="0">
                <a:solidFill>
                  <a:schemeClr val="tx1"/>
                </a:solidFill>
                <a:latin typeface="Arial Narrow" pitchFamily="34" charset="0"/>
                <a:cs typeface="Times New Roman" pitchFamily="18" charset="0"/>
              </a:rPr>
              <a:t>Ця </a:t>
            </a:r>
            <a:r>
              <a:rPr lang="uk-UA" sz="2000" dirty="0">
                <a:solidFill>
                  <a:schemeClr val="tx1"/>
                </a:solidFill>
                <a:latin typeface="Arial Narrow" pitchFamily="34" charset="0"/>
                <a:cs typeface="Times New Roman" pitchFamily="18" charset="0"/>
              </a:rPr>
              <a:t>акція була спрямована на створення </a:t>
            </a:r>
            <a:r>
              <a:rPr lang="uk-UA" sz="2000" dirty="0" smtClean="0">
                <a:solidFill>
                  <a:schemeClr val="tx1"/>
                </a:solidFill>
                <a:latin typeface="Arial Narrow" pitchFamily="34" charset="0"/>
                <a:cs typeface="Times New Roman" pitchFamily="18" charset="0"/>
              </a:rPr>
              <a:t>власними руками сувенірів для </a:t>
            </a:r>
            <a:r>
              <a:rPr lang="uk-UA" sz="2000" dirty="0">
                <a:solidFill>
                  <a:schemeClr val="tx1"/>
                </a:solidFill>
                <a:latin typeface="Arial Narrow" pitchFamily="34" charset="0"/>
                <a:cs typeface="Times New Roman" pitchFamily="18" charset="0"/>
              </a:rPr>
              <a:t>відправлення їх у зону проведення бойових дій на сході країни. Творча група розробила макет </a:t>
            </a:r>
            <a:r>
              <a:rPr lang="uk-UA" sz="2000" dirty="0" smtClean="0">
                <a:solidFill>
                  <a:schemeClr val="tx1"/>
                </a:solidFill>
                <a:latin typeface="Arial Narrow" pitchFamily="34" charset="0"/>
                <a:cs typeface="Times New Roman" pitchFamily="18" charset="0"/>
              </a:rPr>
              <a:t>сувенірів (було </a:t>
            </a:r>
            <a:r>
              <a:rPr lang="uk-UA" sz="2000" dirty="0">
                <a:solidFill>
                  <a:schemeClr val="tx1"/>
                </a:solidFill>
                <a:latin typeface="Arial Narrow" pitchFamily="34" charset="0"/>
                <a:cs typeface="Times New Roman" pitchFamily="18" charset="0"/>
              </a:rPr>
              <a:t>обрано зробити «теплі» сувеніри</a:t>
            </a:r>
            <a:r>
              <a:rPr lang="uk-UA" sz="2000" dirty="0" smtClean="0">
                <a:solidFill>
                  <a:schemeClr val="tx1"/>
                </a:solidFill>
                <a:latin typeface="Arial Narrow" pitchFamily="34" charset="0"/>
                <a:cs typeface="Times New Roman" pitchFamily="18" charset="0"/>
              </a:rPr>
              <a:t>, а </a:t>
            </a:r>
            <a:r>
              <a:rPr lang="uk-UA" sz="2000" dirty="0">
                <a:solidFill>
                  <a:schemeClr val="tx1"/>
                </a:solidFill>
                <a:latin typeface="Arial Narrow" pitchFamily="34" charset="0"/>
                <a:cs typeface="Times New Roman" pitchFamily="18" charset="0"/>
              </a:rPr>
              <a:t>саме виготовити з фетру янголів та серця у кольорах національного прапору</a:t>
            </a:r>
            <a:r>
              <a:rPr lang="uk-UA" sz="2000" dirty="0" smtClean="0">
                <a:solidFill>
                  <a:schemeClr val="tx1"/>
                </a:solidFill>
                <a:latin typeface="Arial Narrow" pitchFamily="34" charset="0"/>
                <a:cs typeface="Times New Roman" pitchFamily="18" charset="0"/>
              </a:rPr>
              <a:t>). </a:t>
            </a:r>
            <a:r>
              <a:rPr lang="ru-RU" sz="2000" dirty="0">
                <a:solidFill>
                  <a:schemeClr val="tx1"/>
                </a:solidFill>
                <a:latin typeface="Arial Narrow" pitchFamily="34" charset="0"/>
                <a:cs typeface="Times New Roman" pitchFamily="18" charset="0"/>
              </a:rPr>
              <a:t>Таким чином </a:t>
            </a:r>
            <a:r>
              <a:rPr lang="ru-RU" sz="2000" dirty="0" err="1">
                <a:solidFill>
                  <a:schemeClr val="tx1"/>
                </a:solidFill>
                <a:latin typeface="Arial Narrow" pitchFamily="34" charset="0"/>
                <a:cs typeface="Times New Roman" pitchFamily="18" charset="0"/>
              </a:rPr>
              <a:t>діти</a:t>
            </a:r>
            <a:r>
              <a:rPr lang="ru-RU" sz="2000" dirty="0">
                <a:solidFill>
                  <a:schemeClr val="tx1"/>
                </a:solidFill>
                <a:latin typeface="Arial Narrow" pitchFamily="34" charset="0"/>
                <a:cs typeface="Times New Roman" pitchFamily="18" charset="0"/>
              </a:rPr>
              <a:t> передали свою </a:t>
            </a:r>
            <a:r>
              <a:rPr lang="ru-RU" sz="2000" dirty="0" err="1" smtClean="0">
                <a:solidFill>
                  <a:schemeClr val="tx1"/>
                </a:solidFill>
                <a:latin typeface="Arial Narrow" pitchFamily="34" charset="0"/>
                <a:cs typeface="Times New Roman" pitchFamily="18" charset="0"/>
              </a:rPr>
              <a:t>подяку</a:t>
            </a:r>
            <a:r>
              <a:rPr lang="ru-RU" sz="2000" dirty="0" smtClean="0">
                <a:solidFill>
                  <a:schemeClr val="tx1"/>
                </a:solidFill>
                <a:latin typeface="Arial Narrow" pitchFamily="34" charset="0"/>
                <a:cs typeface="Times New Roman" pitchFamily="18" charset="0"/>
              </a:rPr>
              <a:t> </a:t>
            </a:r>
            <a:r>
              <a:rPr lang="ru-RU" sz="2000" dirty="0" err="1" smtClean="0">
                <a:solidFill>
                  <a:schemeClr val="tx1"/>
                </a:solidFill>
                <a:latin typeface="Arial Narrow" pitchFamily="34" charset="0"/>
                <a:cs typeface="Times New Roman" pitchFamily="18" charset="0"/>
              </a:rPr>
              <a:t>захисникам</a:t>
            </a:r>
            <a:r>
              <a:rPr lang="ru-RU" sz="2000" dirty="0" smtClean="0">
                <a:solidFill>
                  <a:schemeClr val="tx1"/>
                </a:solidFill>
                <a:latin typeface="Arial Narrow" pitchFamily="34" charset="0"/>
                <a:cs typeface="Times New Roman" pitchFamily="18" charset="0"/>
              </a:rPr>
              <a:t> </a:t>
            </a:r>
            <a:r>
              <a:rPr lang="ru-RU" sz="2000" dirty="0" err="1">
                <a:solidFill>
                  <a:schemeClr val="tx1"/>
                </a:solidFill>
                <a:latin typeface="Arial Narrow" pitchFamily="34" charset="0"/>
                <a:cs typeface="Times New Roman" pitchFamily="18" charset="0"/>
              </a:rPr>
              <a:t>України</a:t>
            </a:r>
            <a:r>
              <a:rPr lang="ru-RU" sz="2000" dirty="0">
                <a:solidFill>
                  <a:schemeClr val="tx1"/>
                </a:solidFill>
                <a:latin typeface="Arial Narrow" pitchFamily="34" charset="0"/>
                <a:cs typeface="Times New Roman" pitchFamily="18" charset="0"/>
              </a:rPr>
              <a:t> </a:t>
            </a:r>
            <a:r>
              <a:rPr lang="ru-RU" sz="2000" dirty="0" smtClean="0">
                <a:solidFill>
                  <a:schemeClr val="tx1"/>
                </a:solidFill>
                <a:latin typeface="Arial Narrow" pitchFamily="34" charset="0"/>
                <a:cs typeface="Times New Roman" pitchFamily="18" charset="0"/>
              </a:rPr>
              <a:t>та </a:t>
            </a:r>
            <a:r>
              <a:rPr lang="ru-RU" sz="2000" dirty="0" err="1" smtClean="0">
                <a:solidFill>
                  <a:schemeClr val="tx1"/>
                </a:solidFill>
                <a:latin typeface="Arial Narrow" pitchFamily="34" charset="0"/>
                <a:cs typeface="Times New Roman" pitchFamily="18" charset="0"/>
              </a:rPr>
              <a:t>сподівання</a:t>
            </a:r>
            <a:r>
              <a:rPr lang="ru-RU" sz="2000" dirty="0" smtClean="0">
                <a:solidFill>
                  <a:schemeClr val="tx1"/>
                </a:solidFill>
                <a:latin typeface="Arial Narrow" pitchFamily="34" charset="0"/>
                <a:cs typeface="Times New Roman" pitchFamily="18" charset="0"/>
              </a:rPr>
              <a:t> </a:t>
            </a:r>
            <a:r>
              <a:rPr lang="ru-RU" sz="2000" dirty="0">
                <a:solidFill>
                  <a:schemeClr val="tx1"/>
                </a:solidFill>
                <a:latin typeface="Arial Narrow" pitchFamily="34" charset="0"/>
                <a:cs typeface="Times New Roman" pitchFamily="18" charset="0"/>
              </a:rPr>
              <a:t>на </a:t>
            </a:r>
            <a:r>
              <a:rPr lang="ru-RU" sz="2000" dirty="0" smtClean="0">
                <a:solidFill>
                  <a:schemeClr val="tx1"/>
                </a:solidFill>
                <a:latin typeface="Arial Narrow" pitchFamily="34" charset="0"/>
                <a:cs typeface="Times New Roman" pitchFamily="18" charset="0"/>
              </a:rPr>
              <a:t>мир.</a:t>
            </a:r>
            <a:endParaRPr lang="ru-RU" sz="2000" dirty="0">
              <a:solidFill>
                <a:schemeClr val="tx1"/>
              </a:solidFill>
              <a:latin typeface="Arial Narrow" pitchFamily="34" charset="0"/>
              <a:cs typeface="Times New Roman" pitchFamily="18" charset="0"/>
            </a:endParaRPr>
          </a:p>
          <a:p>
            <a:pPr marL="0" indent="0" algn="just">
              <a:lnSpc>
                <a:spcPct val="150000"/>
              </a:lnSpc>
              <a:buNone/>
            </a:pPr>
            <a:endParaRPr lang="ru-RU" sz="2000" dirty="0">
              <a:latin typeface="Arial Narrow" pitchFamily="34" charset="0"/>
              <a:cs typeface="Times New Roman" pitchFamily="18" charset="0"/>
            </a:endParaRPr>
          </a:p>
        </p:txBody>
      </p:sp>
      <p:pic>
        <p:nvPicPr>
          <p:cNvPr id="6" name="Picture 2"/>
          <p:cNvPicPr>
            <a:picLocks noChangeAspect="1" noChangeArrowheads="1"/>
          </p:cNvPicPr>
          <p:nvPr/>
        </p:nvPicPr>
        <p:blipFill>
          <a:blip r:embed="rId2"/>
          <a:srcRect/>
          <a:stretch>
            <a:fillRect/>
          </a:stretch>
        </p:blipFill>
        <p:spPr bwMode="auto">
          <a:xfrm rot="21245214">
            <a:off x="816622" y="3700628"/>
            <a:ext cx="1998222" cy="2480237"/>
          </a:xfrm>
          <a:prstGeom prst="rect">
            <a:avLst/>
          </a:prstGeom>
          <a:ln w="12700">
            <a:solidFill>
              <a:srgbClr val="FFFFFF"/>
            </a:solidFill>
          </a:ln>
          <a:effectLst>
            <a:outerShdw blurRad="292100" dist="139700" dir="2700000" algn="tl" rotWithShape="0">
              <a:srgbClr val="333333">
                <a:alpha val="65000"/>
              </a:srgbClr>
            </a:outerShdw>
          </a:effectLst>
        </p:spPr>
      </p:pic>
      <p:pic>
        <p:nvPicPr>
          <p:cNvPr id="7" name="Picture 3"/>
          <p:cNvPicPr>
            <a:picLocks noChangeAspect="1" noChangeArrowheads="1"/>
          </p:cNvPicPr>
          <p:nvPr/>
        </p:nvPicPr>
        <p:blipFill>
          <a:blip r:embed="rId3"/>
          <a:srcRect/>
          <a:stretch>
            <a:fillRect/>
          </a:stretch>
        </p:blipFill>
        <p:spPr bwMode="auto">
          <a:xfrm rot="209045">
            <a:off x="2743310" y="3684189"/>
            <a:ext cx="3538732" cy="5126820"/>
          </a:xfrm>
          <a:prstGeom prst="rect">
            <a:avLst/>
          </a:prstGeom>
          <a:ln w="12700">
            <a:solidFill>
              <a:srgbClr val="FFFFFF"/>
            </a:solidFill>
          </a:ln>
          <a:effectLst>
            <a:outerShdw blurRad="292100" dist="139700" dir="2700000" algn="tl" rotWithShape="0">
              <a:srgbClr val="333333">
                <a:alpha val="65000"/>
              </a:srgbClr>
            </a:outerShdw>
          </a:effectLst>
        </p:spPr>
      </p:pic>
      <p:pic>
        <p:nvPicPr>
          <p:cNvPr id="7170" name="Picture 2" descr="F:\фото школа\20171019_144635.jpg"/>
          <p:cNvPicPr>
            <a:picLocks noChangeAspect="1" noChangeArrowheads="1"/>
          </p:cNvPicPr>
          <p:nvPr/>
        </p:nvPicPr>
        <p:blipFill>
          <a:blip r:embed="rId4" cstate="print">
            <a:extLst>
              <a:ext uri="{28A0092B-C50C-407E-A947-70E740481C1C}">
                <a14:useLocalDpi xmlns:a14="http://schemas.microsoft.com/office/drawing/2010/main" val="0"/>
              </a:ext>
            </a:extLst>
          </a:blip>
          <a:srcRect l="7050" r="13471"/>
          <a:stretch>
            <a:fillRect/>
          </a:stretch>
        </p:blipFill>
        <p:spPr bwMode="auto">
          <a:xfrm rot="238241">
            <a:off x="994747" y="6230796"/>
            <a:ext cx="1774977" cy="2382159"/>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27582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51719" y="731573"/>
            <a:ext cx="5940660" cy="4516008"/>
          </a:xfrm>
        </p:spPr>
        <p:txBody>
          <a:bodyPr>
            <a:normAutofit/>
          </a:bodyPr>
          <a:lstStyle/>
          <a:p>
            <a:pPr marL="0" indent="0" algn="ctr">
              <a:buNone/>
            </a:pPr>
            <a:r>
              <a:rPr lang="uk-UA" sz="3000" dirty="0" smtClean="0">
                <a:solidFill>
                  <a:schemeClr val="tx1"/>
                </a:solidFill>
                <a:effectLst>
                  <a:outerShdw blurRad="38100" dist="38100" dir="2700000" algn="tl">
                    <a:srgbClr val="000000">
                      <a:alpha val="43137"/>
                    </a:srgbClr>
                  </a:outerShdw>
                </a:effectLst>
                <a:latin typeface="Arial Narrow" pitchFamily="34" charset="0"/>
              </a:rPr>
              <a:t>Акція </a:t>
            </a:r>
            <a:r>
              <a:rPr lang="uk-UA" sz="3000" dirty="0">
                <a:solidFill>
                  <a:schemeClr val="tx1"/>
                </a:solidFill>
                <a:effectLst>
                  <a:outerShdw blurRad="38100" dist="38100" dir="2700000" algn="tl">
                    <a:srgbClr val="000000">
                      <a:alpha val="43137"/>
                    </a:srgbClr>
                  </a:outerShdw>
                </a:effectLst>
                <a:latin typeface="Arial Narrow" pitchFamily="34" charset="0"/>
              </a:rPr>
              <a:t>«Як добре, що всі ми різні</a:t>
            </a:r>
            <a:r>
              <a:rPr lang="uk-UA" sz="3000" dirty="0" smtClean="0">
                <a:solidFill>
                  <a:schemeClr val="tx1"/>
                </a:solidFill>
                <a:effectLst>
                  <a:outerShdw blurRad="38100" dist="38100" dir="2700000" algn="tl">
                    <a:srgbClr val="000000">
                      <a:alpha val="43137"/>
                    </a:srgbClr>
                  </a:outerShdw>
                </a:effectLst>
                <a:latin typeface="Arial Narrow" pitchFamily="34" charset="0"/>
              </a:rPr>
              <a:t>…»</a:t>
            </a:r>
          </a:p>
          <a:p>
            <a:pPr marL="0" indent="0" algn="ctr">
              <a:buNone/>
            </a:pPr>
            <a:r>
              <a:rPr lang="uk-UA" sz="2000" dirty="0" smtClean="0">
                <a:solidFill>
                  <a:schemeClr val="tx1"/>
                </a:solidFill>
                <a:latin typeface="Arial Narrow" pitchFamily="34" charset="0"/>
              </a:rPr>
              <a:t> Інтерактивний захід з використанням анімації проходив в початковій школі за безпосередньої участі учнів 11 класу, які повністю підготували цей захід. За допомогою анімаційних короткометражних фільмів учні старшої школи розкрили для дітей поняття слів «толерантність», «терпимість», «толерантна поведінка»,  «почуття поваги один до одного». </a:t>
            </a:r>
            <a:endParaRPr lang="uk-UA" sz="2000" dirty="0">
              <a:solidFill>
                <a:schemeClr val="tx1"/>
              </a:solidFill>
              <a:latin typeface="Arial Narrow" pitchFamily="34" charset="0"/>
            </a:endParaRPr>
          </a:p>
        </p:txBody>
      </p:sp>
      <p:pic>
        <p:nvPicPr>
          <p:cNvPr id="4" name="Picture 7" descr="20171220_153918_resized"/>
          <p:cNvPicPr>
            <a:picLocks noChangeAspect="1" noChangeArrowheads="1"/>
          </p:cNvPicPr>
          <p:nvPr/>
        </p:nvPicPr>
        <p:blipFill>
          <a:blip r:embed="rId2"/>
          <a:srcRect/>
          <a:stretch>
            <a:fillRect/>
          </a:stretch>
        </p:blipFill>
        <p:spPr bwMode="auto">
          <a:xfrm>
            <a:off x="321447" y="3524243"/>
            <a:ext cx="3429607" cy="3678403"/>
          </a:xfrm>
          <a:prstGeom prst="rect">
            <a:avLst/>
          </a:prstGeom>
          <a:ln w="12700">
            <a:solidFill>
              <a:srgbClr val="FFFFFF"/>
            </a:solidFill>
          </a:ln>
          <a:effectLst>
            <a:outerShdw blurRad="292100" dist="139700" dir="2700000" algn="tl" rotWithShape="0">
              <a:srgbClr val="333333">
                <a:alpha val="65000"/>
              </a:srgbClr>
            </a:outerShdw>
          </a:effectLst>
        </p:spPr>
      </p:pic>
      <p:pic>
        <p:nvPicPr>
          <p:cNvPr id="5" name="Picture 8" descr="20171220_154105"/>
          <p:cNvPicPr>
            <a:picLocks noChangeAspect="1" noChangeArrowheads="1"/>
          </p:cNvPicPr>
          <p:nvPr/>
        </p:nvPicPr>
        <p:blipFill>
          <a:blip r:embed="rId3"/>
          <a:srcRect/>
          <a:stretch>
            <a:fillRect/>
          </a:stretch>
        </p:blipFill>
        <p:spPr bwMode="auto">
          <a:xfrm>
            <a:off x="5036355" y="3524243"/>
            <a:ext cx="1405217" cy="4109672"/>
          </a:xfrm>
          <a:prstGeom prst="rect">
            <a:avLst/>
          </a:prstGeom>
          <a:ln w="12700">
            <a:solidFill>
              <a:srgbClr val="FFFFFF"/>
            </a:solidFill>
          </a:ln>
          <a:effectLst>
            <a:outerShdw blurRad="292100" dist="139700" dir="2700000" algn="tl" rotWithShape="0">
              <a:srgbClr val="333333">
                <a:alpha val="65000"/>
              </a:srgbClr>
            </a:outerShdw>
          </a:effectLst>
        </p:spPr>
      </p:pic>
      <p:pic>
        <p:nvPicPr>
          <p:cNvPr id="6" name="Picture 5" descr="20171220_154005_resized"/>
          <p:cNvPicPr>
            <a:picLocks noChangeAspect="1" noChangeArrowheads="1"/>
          </p:cNvPicPr>
          <p:nvPr/>
        </p:nvPicPr>
        <p:blipFill>
          <a:blip r:embed="rId4"/>
          <a:srcRect/>
          <a:stretch>
            <a:fillRect/>
          </a:stretch>
        </p:blipFill>
        <p:spPr bwMode="auto">
          <a:xfrm>
            <a:off x="2732480" y="6381763"/>
            <a:ext cx="2236952" cy="2353139"/>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Tree>
    <p:extLst>
      <p:ext uri="{BB962C8B-B14F-4D97-AF65-F5344CB8AC3E}">
        <p14:creationId xmlns:p14="http://schemas.microsoft.com/office/powerpoint/2010/main" val="37249497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F:\фото школа\Новая папка\0-02-05-16341996926a54074f65697a78ff8530d4ef77039fcb9c18317d9336ca7e0618_777b0f7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3654" y="4762501"/>
            <a:ext cx="3500250" cy="3733600"/>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1916832" y="539552"/>
            <a:ext cx="3065124" cy="1056117"/>
          </a:xfrm>
        </p:spPr>
        <p:txBody>
          <a:bodyPr>
            <a:noAutofit/>
          </a:bodyPr>
          <a:lstStyle/>
          <a:p>
            <a:pPr marL="0" indent="0">
              <a:buNone/>
            </a:pPr>
            <a:r>
              <a:rPr lang="uk-UA" sz="3000" dirty="0" smtClean="0">
                <a:solidFill>
                  <a:schemeClr val="tx1"/>
                </a:solidFill>
                <a:effectLst>
                  <a:outerShdw blurRad="38100" dist="38100" dir="2700000" algn="tl">
                    <a:srgbClr val="000000">
                      <a:alpha val="43137"/>
                    </a:srgbClr>
                  </a:outerShdw>
                </a:effectLst>
                <a:latin typeface="Arial Narrow" pitchFamily="34" charset="0"/>
              </a:rPr>
              <a:t>Акція «Зелена весна»</a:t>
            </a:r>
            <a:endParaRPr lang="ru-RU" sz="3000" dirty="0">
              <a:solidFill>
                <a:schemeClr val="tx1"/>
              </a:solidFill>
              <a:effectLst>
                <a:outerShdw blurRad="38100" dist="38100" dir="2700000" algn="tl">
                  <a:srgbClr val="000000">
                    <a:alpha val="43137"/>
                  </a:srgbClr>
                </a:outerShdw>
              </a:effectLst>
              <a:latin typeface="Arial Narrow" pitchFamily="34" charset="0"/>
            </a:endParaRPr>
          </a:p>
        </p:txBody>
      </p:sp>
      <p:pic>
        <p:nvPicPr>
          <p:cNvPr id="9218" name="Picture 2" descr="F:\фото школа\Новая папка\0-02-05-4d289bb0402f7b3a7f12fa159462c9b4d097bd9f2b263456d3dd97228e7ac2d2_d09b25c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382187">
            <a:off x="211402" y="1595670"/>
            <a:ext cx="3673550" cy="3918453"/>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768035">
            <a:off x="3114728" y="2520769"/>
            <a:ext cx="3338825" cy="3360836"/>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9769507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20180320_111417"/>
          <p:cNvPicPr>
            <a:picLocks noChangeAspect="1" noChangeArrowheads="1"/>
          </p:cNvPicPr>
          <p:nvPr/>
        </p:nvPicPr>
        <p:blipFill>
          <a:blip r:embed="rId2"/>
          <a:srcRect/>
          <a:stretch>
            <a:fillRect/>
          </a:stretch>
        </p:blipFill>
        <p:spPr bwMode="auto">
          <a:xfrm rot="439043">
            <a:off x="2676920" y="1814771"/>
            <a:ext cx="3605883" cy="3893588"/>
          </a:xfrm>
          <a:prstGeom prst="rect">
            <a:avLst/>
          </a:prstGeom>
          <a:ln w="12700">
            <a:solidFill>
              <a:srgbClr val="FFFFFF"/>
            </a:solidFill>
          </a:ln>
          <a:effectLst>
            <a:outerShdw blurRad="292100" dist="139700" dir="2700000" algn="tl" rotWithShape="0">
              <a:srgbClr val="333333">
                <a:alpha val="65000"/>
              </a:srgbClr>
            </a:outerShdw>
          </a:effectLst>
        </p:spPr>
      </p:pic>
      <p:sp>
        <p:nvSpPr>
          <p:cNvPr id="4" name="Объект 2"/>
          <p:cNvSpPr txBox="1">
            <a:spLocks/>
          </p:cNvSpPr>
          <p:nvPr/>
        </p:nvSpPr>
        <p:spPr>
          <a:xfrm>
            <a:off x="1928988" y="494059"/>
            <a:ext cx="3930281" cy="896095"/>
          </a:xfrm>
          <a:prstGeom prst="rect">
            <a:avLst/>
          </a:prstGeom>
        </p:spPr>
        <p:txBody>
          <a:bodyPr vert="horz">
            <a:noAutofit/>
          </a:bodyPr>
          <a:lst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algn="just">
              <a:lnSpc>
                <a:spcPct val="150000"/>
              </a:lnSpc>
              <a:spcBef>
                <a:spcPct val="0"/>
              </a:spcBef>
              <a:buNone/>
              <a:defRPr/>
            </a:pPr>
            <a:r>
              <a:rPr lang="uk-UA" sz="3000" dirty="0" smtClean="0">
                <a:effectLst>
                  <a:outerShdw blurRad="38100" dist="38100" dir="2700000" algn="tl">
                    <a:srgbClr val="000000">
                      <a:alpha val="43137"/>
                    </a:srgbClr>
                  </a:outerShdw>
                </a:effectLst>
                <a:latin typeface="Arial Narrow" pitchFamily="34" charset="0"/>
                <a:cs typeface="Times New Roman" pitchFamily="18" charset="0"/>
              </a:rPr>
              <a:t>Акція «</a:t>
            </a:r>
            <a:r>
              <a:rPr lang="uk-UA" sz="3000" dirty="0">
                <a:effectLst>
                  <a:outerShdw blurRad="38100" dist="38100" dir="2700000" algn="tl">
                    <a:srgbClr val="000000">
                      <a:alpha val="43137"/>
                    </a:srgbClr>
                  </a:outerShdw>
                </a:effectLst>
                <a:latin typeface="Arial Narrow" pitchFamily="34" charset="0"/>
                <a:cs typeface="Times New Roman" pitchFamily="18" charset="0"/>
              </a:rPr>
              <a:t>Від серця до серця» </a:t>
            </a:r>
          </a:p>
        </p:txBody>
      </p:sp>
      <p:pic>
        <p:nvPicPr>
          <p:cNvPr id="5" name="Picture 2" descr="20180320_111255"/>
          <p:cNvPicPr>
            <a:picLocks noChangeAspect="1" noChangeArrowheads="1"/>
          </p:cNvPicPr>
          <p:nvPr/>
        </p:nvPicPr>
        <p:blipFill>
          <a:blip r:embed="rId3"/>
          <a:srcRect/>
          <a:stretch>
            <a:fillRect/>
          </a:stretch>
        </p:blipFill>
        <p:spPr bwMode="auto">
          <a:xfrm rot="21321692">
            <a:off x="463715" y="1752837"/>
            <a:ext cx="1993001" cy="5895105"/>
          </a:xfrm>
          <a:prstGeom prst="rect">
            <a:avLst/>
          </a:prstGeom>
          <a:ln w="12700">
            <a:solidFill>
              <a:srgbClr val="FFFFFF"/>
            </a:solidFill>
          </a:ln>
          <a:effectLst>
            <a:outerShdw blurRad="292100" dist="139700" dir="2700000" algn="tl" rotWithShape="0">
              <a:srgbClr val="333333">
                <a:alpha val="65000"/>
              </a:srgbClr>
            </a:outerShdw>
          </a:effectLst>
        </p:spPr>
      </p:pic>
      <p:pic>
        <p:nvPicPr>
          <p:cNvPr id="7" name="Picture 4" descr="20180320_111438"/>
          <p:cNvPicPr>
            <a:picLocks noChangeAspect="1" noChangeArrowheads="1"/>
          </p:cNvPicPr>
          <p:nvPr/>
        </p:nvPicPr>
        <p:blipFill>
          <a:blip r:embed="rId4"/>
          <a:srcRect/>
          <a:stretch>
            <a:fillRect/>
          </a:stretch>
        </p:blipFill>
        <p:spPr bwMode="auto">
          <a:xfrm rot="21395021">
            <a:off x="1893040" y="4173663"/>
            <a:ext cx="1543812" cy="4341709"/>
          </a:xfrm>
          <a:prstGeom prst="rect">
            <a:avLst/>
          </a:prstGeom>
          <a:ln w="12700">
            <a:solidFill>
              <a:srgbClr val="FFFFFF"/>
            </a:solidFill>
          </a:ln>
          <a:effectLst>
            <a:outerShdw blurRad="292100" dist="139700" dir="2700000" algn="tl" rotWithShape="0">
              <a:srgbClr val="333333">
                <a:alpha val="65000"/>
              </a:srgbClr>
            </a:outerShdw>
          </a:effectLst>
        </p:spPr>
      </p:pic>
      <p:pic>
        <p:nvPicPr>
          <p:cNvPr id="8" name="Picture 6" descr="символ"/>
          <p:cNvPicPr>
            <a:picLocks noChangeAspect="1" noChangeArrowheads="1"/>
          </p:cNvPicPr>
          <p:nvPr/>
        </p:nvPicPr>
        <p:blipFill>
          <a:blip r:embed="rId5"/>
          <a:srcRect/>
          <a:stretch>
            <a:fillRect/>
          </a:stretch>
        </p:blipFill>
        <p:spPr bwMode="auto">
          <a:xfrm rot="522979">
            <a:off x="3364168" y="5338299"/>
            <a:ext cx="1551565" cy="2460343"/>
          </a:xfrm>
          <a:prstGeom prst="rect">
            <a:avLst/>
          </a:prstGeom>
          <a:ln w="12700">
            <a:solidFill>
              <a:srgbClr val="FFFFFF"/>
            </a:solidFill>
          </a:ln>
          <a:effectLst>
            <a:outerShdw blurRad="190500" algn="tl" rotWithShape="0">
              <a:srgbClr val="000000">
                <a:alpha val="70000"/>
              </a:srgbClr>
            </a:outerShdw>
          </a:effectLst>
        </p:spPr>
      </p:pic>
    </p:spTree>
    <p:extLst>
      <p:ext uri="{BB962C8B-B14F-4D97-AF65-F5344CB8AC3E}">
        <p14:creationId xmlns:p14="http://schemas.microsoft.com/office/powerpoint/2010/main" val="155461755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фото школа\Camera\20171122_151108.jpg"/>
          <p:cNvPicPr>
            <a:picLocks noChangeAspect="1" noChangeArrowheads="1"/>
          </p:cNvPicPr>
          <p:nvPr/>
        </p:nvPicPr>
        <p:blipFill>
          <a:blip r:embed="rId3" cstate="print">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rcRect l="8395" r="5977"/>
          <a:stretch>
            <a:fillRect/>
          </a:stretch>
        </p:blipFill>
        <p:spPr bwMode="auto">
          <a:xfrm>
            <a:off x="731025" y="5058838"/>
            <a:ext cx="2786082" cy="347061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Объект 2"/>
          <p:cNvSpPr>
            <a:spLocks noGrp="1"/>
          </p:cNvSpPr>
          <p:nvPr>
            <p:ph idx="1"/>
          </p:nvPr>
        </p:nvSpPr>
        <p:spPr>
          <a:xfrm>
            <a:off x="998730" y="749186"/>
            <a:ext cx="5076564" cy="1056117"/>
          </a:xfrm>
        </p:spPr>
        <p:txBody>
          <a:bodyPr/>
          <a:lstStyle/>
          <a:p>
            <a:pPr marL="0" indent="0" algn="ctr">
              <a:buNone/>
            </a:pPr>
            <a:r>
              <a:rPr lang="uk-UA" sz="3000" dirty="0">
                <a:effectLst>
                  <a:outerShdw blurRad="38100" dist="38100" dir="2700000" algn="tl">
                    <a:srgbClr val="000000">
                      <a:alpha val="43137"/>
                    </a:srgbClr>
                  </a:outerShdw>
                </a:effectLst>
                <a:latin typeface="Arial Narrow" pitchFamily="34" charset="0"/>
              </a:rPr>
              <a:t>«Мир у серці кожної </a:t>
            </a:r>
            <a:r>
              <a:rPr lang="uk-UA" sz="3000" dirty="0" smtClean="0">
                <a:effectLst>
                  <a:outerShdw blurRad="38100" dist="38100" dir="2700000" algn="tl">
                    <a:srgbClr val="000000">
                      <a:alpha val="43137"/>
                    </a:srgbClr>
                  </a:outerShdw>
                </a:effectLst>
                <a:latin typeface="Arial Narrow" pitchFamily="34" charset="0"/>
              </a:rPr>
              <a:t>дитини»</a:t>
            </a:r>
            <a:endParaRPr lang="uk-UA" sz="3000" dirty="0">
              <a:effectLst>
                <a:outerShdw blurRad="38100" dist="38100" dir="2700000" algn="tl">
                  <a:srgbClr val="000000">
                    <a:alpha val="43137"/>
                  </a:srgbClr>
                </a:outerShdw>
              </a:effectLst>
              <a:latin typeface="Arial Narrow" pitchFamily="34" charset="0"/>
            </a:endParaRPr>
          </a:p>
          <a:p>
            <a:pPr marL="0" indent="0">
              <a:buNone/>
            </a:pPr>
            <a:endParaRPr lang="ru-RU" dirty="0"/>
          </a:p>
        </p:txBody>
      </p:sp>
      <p:pic>
        <p:nvPicPr>
          <p:cNvPr id="4" name="Picture 4" descr="image-0-02-05-d13ab9e60ed6dc77146d8152405cefb0eb26c23185db930e1a7f40317fb6e6c2-V"/>
          <p:cNvPicPr>
            <a:picLocks noChangeAspect="1" noChangeArrowheads="1"/>
          </p:cNvPicPr>
          <p:nvPr/>
        </p:nvPicPr>
        <p:blipFill>
          <a:blip r:embed="rId4"/>
          <a:srcRect/>
          <a:stretch>
            <a:fillRect/>
          </a:stretch>
        </p:blipFill>
        <p:spPr bwMode="auto">
          <a:xfrm>
            <a:off x="702831" y="1523979"/>
            <a:ext cx="2719599" cy="3619525"/>
          </a:xfrm>
          <a:prstGeom prst="rect">
            <a:avLst/>
          </a:prstGeom>
          <a:ln>
            <a:noFill/>
          </a:ln>
          <a:effectLst>
            <a:softEdge rad="112500"/>
          </a:effectLst>
        </p:spPr>
      </p:pic>
      <p:pic>
        <p:nvPicPr>
          <p:cNvPr id="5" name="Picture 3" descr="20171019_105247"/>
          <p:cNvPicPr>
            <a:picLocks noChangeAspect="1" noChangeArrowheads="1"/>
          </p:cNvPicPr>
          <p:nvPr/>
        </p:nvPicPr>
        <p:blipFill>
          <a:blip r:embed="rId5"/>
          <a:srcRect r="4983"/>
          <a:stretch>
            <a:fillRect/>
          </a:stretch>
        </p:blipFill>
        <p:spPr bwMode="auto">
          <a:xfrm>
            <a:off x="3387328" y="4773085"/>
            <a:ext cx="3063431" cy="3429024"/>
          </a:xfrm>
          <a:prstGeom prst="rect">
            <a:avLst/>
          </a:prstGeom>
          <a:ln>
            <a:noFill/>
          </a:ln>
          <a:effectLst>
            <a:softEdge rad="112500"/>
          </a:effectLst>
        </p:spPr>
      </p:pic>
      <p:pic>
        <p:nvPicPr>
          <p:cNvPr id="6" name="Picture 1" descr="20171017_120411 (1)"/>
          <p:cNvPicPr>
            <a:picLocks noChangeAspect="1" noChangeArrowheads="1"/>
          </p:cNvPicPr>
          <p:nvPr/>
        </p:nvPicPr>
        <p:blipFill>
          <a:blip r:embed="rId6"/>
          <a:srcRect/>
          <a:stretch>
            <a:fillRect/>
          </a:stretch>
        </p:blipFill>
        <p:spPr bwMode="auto">
          <a:xfrm>
            <a:off x="3350418" y="1523979"/>
            <a:ext cx="3101671" cy="3356685"/>
          </a:xfrm>
          <a:prstGeom prst="rect">
            <a:avLst/>
          </a:prstGeom>
          <a:ln>
            <a:noFill/>
          </a:ln>
          <a:effectLst>
            <a:softEdge rad="112500"/>
          </a:effectLst>
        </p:spPr>
      </p:pic>
    </p:spTree>
    <p:extLst>
      <p:ext uri="{BB962C8B-B14F-4D97-AF65-F5344CB8AC3E}">
        <p14:creationId xmlns:p14="http://schemas.microsoft.com/office/powerpoint/2010/main" val="11643922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image-0-02-05-7271835194fcde96a9b5049cea888ec21527e2a7a32bd17a648e43fde94fd512-V"/>
          <p:cNvPicPr>
            <a:picLocks noChangeAspect="1" noChangeArrowheads="1"/>
          </p:cNvPicPr>
          <p:nvPr/>
        </p:nvPicPr>
        <p:blipFill>
          <a:blip r:embed="rId2"/>
          <a:srcRect l="14319" t="17048" r="16859"/>
          <a:stretch>
            <a:fillRect/>
          </a:stretch>
        </p:blipFill>
        <p:spPr bwMode="auto">
          <a:xfrm rot="310790">
            <a:off x="4064097" y="1837471"/>
            <a:ext cx="2425372" cy="3114311"/>
          </a:xfrm>
          <a:prstGeom prst="rect">
            <a:avLst/>
          </a:prstGeom>
          <a:ln w="9525">
            <a:solidFill>
              <a:schemeClr val="bg1"/>
            </a:solidFill>
          </a:ln>
          <a:effectLst>
            <a:outerShdw blurRad="292100" dist="139700" dir="2700000" algn="tl" rotWithShape="0">
              <a:srgbClr val="333333">
                <a:alpha val="65000"/>
              </a:srgbClr>
            </a:outerShdw>
          </a:effectLst>
        </p:spPr>
      </p:pic>
      <p:sp>
        <p:nvSpPr>
          <p:cNvPr id="3" name="Объект 2"/>
          <p:cNvSpPr>
            <a:spLocks noGrp="1"/>
          </p:cNvSpPr>
          <p:nvPr>
            <p:ph idx="1"/>
          </p:nvPr>
        </p:nvSpPr>
        <p:spPr>
          <a:xfrm>
            <a:off x="1795537" y="443542"/>
            <a:ext cx="3186354" cy="1344149"/>
          </a:xfrm>
        </p:spPr>
        <p:txBody>
          <a:bodyPr>
            <a:normAutofit/>
          </a:bodyPr>
          <a:lstStyle/>
          <a:p>
            <a:pPr marL="0" indent="0" algn="just">
              <a:lnSpc>
                <a:spcPct val="150000"/>
              </a:lnSpc>
              <a:buNone/>
            </a:pPr>
            <a:r>
              <a:rPr lang="uk-UA" sz="2500" dirty="0">
                <a:effectLst>
                  <a:outerShdw blurRad="38100" dist="38100" dir="2700000" algn="tl">
                    <a:srgbClr val="000000">
                      <a:alpha val="43137"/>
                    </a:srgbClr>
                  </a:outerShdw>
                </a:effectLst>
                <a:latin typeface="Arial Narrow" pitchFamily="34" charset="0"/>
              </a:rPr>
              <a:t>«Ми - майбутні жителі України»</a:t>
            </a:r>
            <a:endParaRPr lang="ru-RU" sz="2500" dirty="0">
              <a:effectLst>
                <a:outerShdw blurRad="38100" dist="38100" dir="2700000" algn="tl">
                  <a:srgbClr val="000000">
                    <a:alpha val="43137"/>
                  </a:srgbClr>
                </a:outerShdw>
              </a:effectLst>
              <a:latin typeface="Arial Narrow" pitchFamily="34" charset="0"/>
            </a:endParaRPr>
          </a:p>
        </p:txBody>
      </p:sp>
      <p:pic>
        <p:nvPicPr>
          <p:cNvPr id="4" name="Picture 7" descr="image-0-02-04-3bf4c1cd862621ca6ef968c9c0f19abdf79b38db2c3f34111e3dbb088349ea7a-V"/>
          <p:cNvPicPr>
            <a:picLocks noChangeAspect="1" noChangeArrowheads="1"/>
          </p:cNvPicPr>
          <p:nvPr/>
        </p:nvPicPr>
        <p:blipFill>
          <a:blip r:embed="rId3"/>
          <a:srcRect r="10311" b="12195"/>
          <a:stretch>
            <a:fillRect/>
          </a:stretch>
        </p:blipFill>
        <p:spPr bwMode="auto">
          <a:xfrm rot="21330740">
            <a:off x="455641" y="1726386"/>
            <a:ext cx="1623919" cy="3776369"/>
          </a:xfrm>
          <a:prstGeom prst="rect">
            <a:avLst/>
          </a:prstGeom>
          <a:ln w="9525">
            <a:solidFill>
              <a:schemeClr val="bg1"/>
            </a:solidFill>
          </a:ln>
          <a:effectLst>
            <a:outerShdw blurRad="292100" dist="139700" dir="2700000" algn="tl" rotWithShape="0">
              <a:srgbClr val="333333">
                <a:alpha val="65000"/>
              </a:srgbClr>
            </a:outerShdw>
          </a:effectLst>
        </p:spPr>
      </p:pic>
      <p:pic>
        <p:nvPicPr>
          <p:cNvPr id="6" name="Picture 5" descr="image-0-02-05-e0cf966cbbd18a47851a70161b52fbc9f6c713d5b66427674bf40172472e854d-V"/>
          <p:cNvPicPr>
            <a:picLocks noChangeAspect="1" noChangeArrowheads="1"/>
          </p:cNvPicPr>
          <p:nvPr/>
        </p:nvPicPr>
        <p:blipFill>
          <a:blip r:embed="rId4"/>
          <a:srcRect t="8813"/>
          <a:stretch>
            <a:fillRect/>
          </a:stretch>
        </p:blipFill>
        <p:spPr bwMode="auto">
          <a:xfrm>
            <a:off x="2080012" y="1523980"/>
            <a:ext cx="1982405" cy="4321833"/>
          </a:xfrm>
          <a:prstGeom prst="rect">
            <a:avLst/>
          </a:prstGeom>
          <a:ln w="9525">
            <a:solidFill>
              <a:schemeClr val="bg1"/>
            </a:solidFill>
          </a:ln>
          <a:effectLst>
            <a:outerShdw blurRad="292100" dist="139700" dir="2700000" algn="tl" rotWithShape="0">
              <a:srgbClr val="333333">
                <a:alpha val="65000"/>
              </a:srgbClr>
            </a:outerShdw>
          </a:effectLst>
        </p:spPr>
      </p:pic>
      <p:pic>
        <p:nvPicPr>
          <p:cNvPr id="8" name="Picture 3" descr="image-0-02-05-2ed512f4f1d747ca10bf9f52860b323a6bcb33024eb3b273b4d6e10e30eafabb-V"/>
          <p:cNvPicPr>
            <a:picLocks noChangeAspect="1" noChangeArrowheads="1"/>
          </p:cNvPicPr>
          <p:nvPr/>
        </p:nvPicPr>
        <p:blipFill>
          <a:blip r:embed="rId5"/>
          <a:srcRect/>
          <a:stretch>
            <a:fillRect/>
          </a:stretch>
        </p:blipFill>
        <p:spPr bwMode="auto">
          <a:xfrm rot="302344">
            <a:off x="4385265" y="4342709"/>
            <a:ext cx="1846693" cy="4152337"/>
          </a:xfrm>
          <a:prstGeom prst="rect">
            <a:avLst/>
          </a:prstGeom>
          <a:ln w="9525">
            <a:solidFill>
              <a:schemeClr val="bg1"/>
            </a:solidFill>
          </a:ln>
          <a:effectLst>
            <a:outerShdw blurRad="292100" dist="139700" dir="2700000" algn="tl" rotWithShape="0">
              <a:srgbClr val="333333">
                <a:alpha val="65000"/>
              </a:srgbClr>
            </a:outerShdw>
          </a:effectLst>
        </p:spPr>
      </p:pic>
      <p:pic>
        <p:nvPicPr>
          <p:cNvPr id="9" name="Picture 1" descr="IMG_20171012_213606_535"/>
          <p:cNvPicPr>
            <a:picLocks noChangeAspect="1" noChangeArrowheads="1"/>
          </p:cNvPicPr>
          <p:nvPr/>
        </p:nvPicPr>
        <p:blipFill>
          <a:blip r:embed="rId6"/>
          <a:srcRect t="16925"/>
          <a:stretch>
            <a:fillRect/>
          </a:stretch>
        </p:blipFill>
        <p:spPr bwMode="auto">
          <a:xfrm rot="21210228">
            <a:off x="397107" y="4603910"/>
            <a:ext cx="2483289" cy="3667548"/>
          </a:xfrm>
          <a:prstGeom prst="rect">
            <a:avLst/>
          </a:prstGeom>
          <a:ln w="9525">
            <a:solidFill>
              <a:schemeClr val="bg1"/>
            </a:solidFill>
          </a:ln>
          <a:effectLst>
            <a:outerShdw blurRad="292100" dist="139700" dir="2700000" algn="tl" rotWithShape="0">
              <a:srgbClr val="333333">
                <a:alpha val="65000"/>
              </a:srgbClr>
            </a:outerShdw>
          </a:effectLst>
        </p:spPr>
      </p:pic>
      <p:pic>
        <p:nvPicPr>
          <p:cNvPr id="5" name="Picture 6" descr="image-0-02-05-20c993ad6c50eef25a70f40e4a5b9a1e6f0f512ee8a8b7db880e4e0e34c21f9b-V"/>
          <p:cNvPicPr>
            <a:picLocks noChangeAspect="1" noChangeArrowheads="1"/>
          </p:cNvPicPr>
          <p:nvPr/>
        </p:nvPicPr>
        <p:blipFill>
          <a:blip r:embed="rId7"/>
          <a:srcRect t="4267" b="12523"/>
          <a:stretch>
            <a:fillRect/>
          </a:stretch>
        </p:blipFill>
        <p:spPr bwMode="auto">
          <a:xfrm>
            <a:off x="2303852" y="4286248"/>
            <a:ext cx="2115664" cy="4191029"/>
          </a:xfrm>
          <a:prstGeom prst="rect">
            <a:avLst/>
          </a:prstGeom>
          <a:ln w="9525">
            <a:solidFill>
              <a:schemeClr val="bg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0615269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92796" y="539553"/>
            <a:ext cx="3632448" cy="1059623"/>
          </a:xfrm>
        </p:spPr>
        <p:txBody>
          <a:bodyPr>
            <a:normAutofit/>
          </a:bodyPr>
          <a:lstStyle/>
          <a:p>
            <a:pPr marL="0" indent="0">
              <a:buNone/>
            </a:pPr>
            <a:r>
              <a:rPr lang="uk-UA" sz="3000" dirty="0" smtClean="0">
                <a:effectLst>
                  <a:outerShdw blurRad="38100" dist="38100" dir="2700000" algn="tl">
                    <a:srgbClr val="000000">
                      <a:alpha val="43137"/>
                    </a:srgbClr>
                  </a:outerShdw>
                </a:effectLst>
                <a:latin typeface="Arial Narrow" pitchFamily="34" charset="0"/>
              </a:rPr>
              <a:t>Тиждень історії та географії</a:t>
            </a:r>
            <a:endParaRPr lang="ru-RU" sz="3000" dirty="0">
              <a:effectLst>
                <a:outerShdw blurRad="38100" dist="38100" dir="2700000" algn="tl">
                  <a:srgbClr val="000000">
                    <a:alpha val="43137"/>
                  </a:srgbClr>
                </a:outerShdw>
              </a:effectLst>
              <a:latin typeface="Arial Narrow" pitchFamily="34" charset="0"/>
            </a:endParaRPr>
          </a:p>
        </p:txBody>
      </p:sp>
      <p:pic>
        <p:nvPicPr>
          <p:cNvPr id="10244" name="Picture 4" descr="F:\фото школа\image-0-02-04-3afe05c1abd90d41fc9440372cbffceede028051900a58a4ffe5282cd626b0c5-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256316">
            <a:off x="360230" y="1767269"/>
            <a:ext cx="3016542" cy="4022057"/>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2" name="Picture 2" descr="F:\фото школа\image-0-02-01-9ae72fa4850bf8fa76c947856cddebbbf58b9de2dfb1b09b27f278276fbd07a7-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31886">
            <a:off x="3464211" y="1565706"/>
            <a:ext cx="2744445" cy="3659260"/>
          </a:xfrm>
          <a:prstGeom prst="rect">
            <a:avLst/>
          </a:prstGeom>
          <a:ln w="12700">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3" name="Picture 3" descr="F:\фото школа\image-0-02-04-0ca9d11d891f0734186f87517a624787cae7f96370d7eff0aaa4ab8804c4098a-V.jpg"/>
          <p:cNvPicPr>
            <a:picLocks noChangeAspect="1" noChangeArrowheads="1"/>
          </p:cNvPicPr>
          <p:nvPr/>
        </p:nvPicPr>
        <p:blipFill>
          <a:blip r:embed="rId4" cstate="print">
            <a:extLst>
              <a:ext uri="{28A0092B-C50C-407E-A947-70E740481C1C}">
                <a14:useLocalDpi xmlns:a14="http://schemas.microsoft.com/office/drawing/2010/main" val="0"/>
              </a:ext>
            </a:extLst>
          </a:blip>
          <a:srcRect t="25432" r="21612" b="30487"/>
          <a:stretch>
            <a:fillRect/>
          </a:stretch>
        </p:blipFill>
        <p:spPr bwMode="auto">
          <a:xfrm rot="514227">
            <a:off x="3810418" y="4910499"/>
            <a:ext cx="2707456" cy="3608964"/>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6" name="Picture 6" descr="F:\фото школа\image-0-02-04-e73e07cdf3b1e632b09773e1ec9b13cdfee1a372de011ef36ef1a4bf4180c040-V.jpg"/>
          <p:cNvPicPr>
            <a:picLocks noChangeAspect="1" noChangeArrowheads="1"/>
          </p:cNvPicPr>
          <p:nvPr/>
        </p:nvPicPr>
        <p:blipFill>
          <a:blip r:embed="rId5" cstate="print">
            <a:extLst>
              <a:ext uri="{28A0092B-C50C-407E-A947-70E740481C1C}">
                <a14:useLocalDpi xmlns:a14="http://schemas.microsoft.com/office/drawing/2010/main" val="0"/>
              </a:ext>
            </a:extLst>
          </a:blip>
          <a:srcRect t="3982" r="2363" b="15311"/>
          <a:stretch>
            <a:fillRect/>
          </a:stretch>
        </p:blipFill>
        <p:spPr bwMode="auto">
          <a:xfrm rot="21315088">
            <a:off x="1662371" y="4804527"/>
            <a:ext cx="3243370" cy="3574655"/>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45" name="Picture 5" descr="F:\фото школа\image-0-02-04-3f40d0198870df27c38cd0c88d7b6c01320612918a1b9807af85bde63f415fa9-V.jpg"/>
          <p:cNvPicPr>
            <a:picLocks noChangeAspect="1" noChangeArrowheads="1"/>
          </p:cNvPicPr>
          <p:nvPr/>
        </p:nvPicPr>
        <p:blipFill>
          <a:blip r:embed="rId6" cstate="print">
            <a:extLst>
              <a:ext uri="{28A0092B-C50C-407E-A947-70E740481C1C}">
                <a14:useLocalDpi xmlns:a14="http://schemas.microsoft.com/office/drawing/2010/main" val="0"/>
              </a:ext>
            </a:extLst>
          </a:blip>
          <a:srcRect l="15210" t="10563" r="8738" b="9160"/>
          <a:stretch>
            <a:fillRect/>
          </a:stretch>
        </p:blipFill>
        <p:spPr bwMode="auto">
          <a:xfrm rot="291575">
            <a:off x="384655" y="5159714"/>
            <a:ext cx="1484523" cy="3714361"/>
          </a:xfrm>
          <a:prstGeom prst="rect">
            <a:avLst/>
          </a:prstGeom>
          <a:ln>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49072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339438" y="571472"/>
            <a:ext cx="4339859" cy="1272459"/>
          </a:xfrm>
        </p:spPr>
        <p:txBody>
          <a:bodyPr>
            <a:normAutofit/>
          </a:bodyPr>
          <a:lstStyle/>
          <a:p>
            <a:pPr marL="0" indent="0">
              <a:buNone/>
            </a:pPr>
            <a:r>
              <a:rPr lang="uk-UA" sz="3000" dirty="0" smtClean="0">
                <a:effectLst>
                  <a:outerShdw blurRad="38100" dist="38100" dir="2700000" algn="tl">
                    <a:srgbClr val="000000">
                      <a:alpha val="43137"/>
                    </a:srgbClr>
                  </a:outerShdw>
                </a:effectLst>
                <a:latin typeface="Arial Narrow" pitchFamily="34" charset="0"/>
              </a:rPr>
              <a:t>Виставка «Замість ялинки – букет»</a:t>
            </a:r>
            <a:endParaRPr lang="ru-RU" sz="3000" dirty="0">
              <a:effectLst>
                <a:outerShdw blurRad="38100" dist="38100" dir="2700000" algn="tl">
                  <a:srgbClr val="000000">
                    <a:alpha val="43137"/>
                  </a:srgbClr>
                </a:outerShdw>
              </a:effectLst>
              <a:latin typeface="Arial Narrow" pitchFamily="34" charset="0"/>
            </a:endParaRPr>
          </a:p>
        </p:txBody>
      </p:sp>
      <p:pic>
        <p:nvPicPr>
          <p:cNvPr id="11267" name="Picture 3" descr="F:\фото школа\Camera\20171211_100600.jpg"/>
          <p:cNvPicPr>
            <a:picLocks noChangeAspect="1" noChangeArrowheads="1"/>
          </p:cNvPicPr>
          <p:nvPr/>
        </p:nvPicPr>
        <p:blipFill>
          <a:blip r:embed="rId2" cstate="print">
            <a:extLst>
              <a:ext uri="{28A0092B-C50C-407E-A947-70E740481C1C}">
                <a14:useLocalDpi xmlns:a14="http://schemas.microsoft.com/office/drawing/2010/main" val="0"/>
              </a:ext>
            </a:extLst>
          </a:blip>
          <a:srcRect l="5946"/>
          <a:stretch>
            <a:fillRect/>
          </a:stretch>
        </p:blipFill>
        <p:spPr bwMode="auto">
          <a:xfrm rot="21024388">
            <a:off x="497031" y="2794602"/>
            <a:ext cx="4306891" cy="4884431"/>
          </a:xfrm>
          <a:prstGeom prst="rect">
            <a:avLst/>
          </a:prstGeom>
          <a:ln w="12700">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9" name="Picture 5" descr="F:\фото школа\Camera\20171211_10065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53462">
            <a:off x="3071791" y="2021159"/>
            <a:ext cx="3378054" cy="3603256"/>
          </a:xfrm>
          <a:prstGeom prst="rect">
            <a:avLst/>
          </a:prstGeom>
          <a:ln w="12700">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66" name="Picture 2" descr="F:\фото школа\Camera\20171219_120507.jpg"/>
          <p:cNvPicPr>
            <a:picLocks noChangeAspect="1" noChangeArrowheads="1"/>
          </p:cNvPicPr>
          <p:nvPr/>
        </p:nvPicPr>
        <p:blipFill>
          <a:blip r:embed="rId4" cstate="print">
            <a:lum contrast="10000"/>
            <a:extLst>
              <a:ext uri="{28A0092B-C50C-407E-A947-70E740481C1C}">
                <a14:useLocalDpi xmlns:a14="http://schemas.microsoft.com/office/drawing/2010/main" val="0"/>
              </a:ext>
            </a:extLst>
          </a:blip>
          <a:srcRect/>
          <a:stretch>
            <a:fillRect/>
          </a:stretch>
        </p:blipFill>
        <p:spPr bwMode="auto">
          <a:xfrm rot="5182927">
            <a:off x="687" y="3723188"/>
            <a:ext cx="6478808" cy="2738998"/>
          </a:xfrm>
          <a:prstGeom prst="rect">
            <a:avLst/>
          </a:prstGeom>
          <a:ln w="12700">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1270" name="Picture 6" descr="F:\фото школа\Camera\20171219_12044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97285">
            <a:off x="3924039" y="5613032"/>
            <a:ext cx="2398523" cy="255842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6098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0" y="2971800"/>
            <a:ext cx="6858000" cy="5955476"/>
          </a:xfrm>
          <a:prstGeom prst="rect">
            <a:avLst/>
          </a:prstGeom>
        </p:spPr>
        <p:txBody>
          <a:bodyPr wrap="square">
            <a:spAutoFit/>
          </a:bodyPr>
          <a:lstStyle/>
          <a:p>
            <a:pPr algn="ctr">
              <a:lnSpc>
                <a:spcPct val="150000"/>
              </a:lnSpc>
            </a:pPr>
            <a:r>
              <a:rPr lang="uk-UA" sz="1600" b="1" dirty="0" smtClean="0">
                <a:solidFill>
                  <a:srgbClr val="004070"/>
                </a:solidFill>
                <a:latin typeface="Comic Sans MS" pitchFamily="66" charset="0"/>
              </a:rPr>
              <a:t>Рік заснування школи-1948</a:t>
            </a:r>
            <a:endParaRPr lang="ru-RU" sz="1600" b="1" dirty="0" smtClean="0">
              <a:solidFill>
                <a:srgbClr val="004070"/>
              </a:solidFill>
              <a:latin typeface="Comic Sans MS" pitchFamily="66" charset="0"/>
            </a:endParaRPr>
          </a:p>
          <a:p>
            <a:pPr algn="ctr">
              <a:lnSpc>
                <a:spcPct val="150000"/>
              </a:lnSpc>
            </a:pPr>
            <a:r>
              <a:rPr lang="ru-RU" sz="1400" b="1" dirty="0" smtClean="0">
                <a:solidFill>
                  <a:srgbClr val="0070C0"/>
                </a:solidFill>
                <a:latin typeface="Comic Sans MS" pitchFamily="66" charset="0"/>
              </a:rPr>
              <a:t>У </a:t>
            </a:r>
            <a:r>
              <a:rPr lang="ru-RU" sz="1400" b="1" dirty="0" err="1" smtClean="0">
                <a:solidFill>
                  <a:srgbClr val="0070C0"/>
                </a:solidFill>
                <a:latin typeface="Comic Sans MS" pitchFamily="66" charset="0"/>
              </a:rPr>
              <a:t>навчальному</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закладі</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є</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класи</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з</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російською</a:t>
            </a:r>
            <a:r>
              <a:rPr lang="ru-RU" sz="1400" b="1" dirty="0" smtClean="0">
                <a:solidFill>
                  <a:srgbClr val="0070C0"/>
                </a:solidFill>
                <a:latin typeface="Comic Sans MS" pitchFamily="66" charset="0"/>
              </a:rPr>
              <a:t> </a:t>
            </a:r>
          </a:p>
          <a:p>
            <a:pPr algn="ctr">
              <a:lnSpc>
                <a:spcPct val="150000"/>
              </a:lnSpc>
            </a:pPr>
            <a:r>
              <a:rPr lang="ru-RU" sz="1400" b="1" dirty="0" smtClean="0">
                <a:solidFill>
                  <a:srgbClr val="0070C0"/>
                </a:solidFill>
                <a:latin typeface="Comic Sans MS" pitchFamily="66" charset="0"/>
              </a:rPr>
              <a:t>та </a:t>
            </a:r>
            <a:r>
              <a:rPr lang="ru-RU" sz="1400" b="1" dirty="0" err="1" smtClean="0">
                <a:solidFill>
                  <a:srgbClr val="0070C0"/>
                </a:solidFill>
                <a:latin typeface="Comic Sans MS" pitchFamily="66" charset="0"/>
              </a:rPr>
              <a:t>українською</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мовами</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навчання</a:t>
            </a:r>
            <a:r>
              <a:rPr lang="ru-RU" sz="1400" dirty="0" smtClean="0">
                <a:solidFill>
                  <a:srgbClr val="004070"/>
                </a:solidFill>
                <a:latin typeface="Comic Sans MS" pitchFamily="66" charset="0"/>
              </a:rPr>
              <a:t/>
            </a:r>
            <a:br>
              <a:rPr lang="ru-RU" sz="1400" dirty="0" smtClean="0">
                <a:solidFill>
                  <a:srgbClr val="004070"/>
                </a:solidFill>
                <a:latin typeface="Comic Sans MS" pitchFamily="66" charset="0"/>
              </a:rPr>
            </a:br>
            <a:r>
              <a:rPr lang="ru-RU" sz="1400" dirty="0" err="1" smtClean="0">
                <a:solidFill>
                  <a:srgbClr val="004070"/>
                </a:solidFill>
                <a:latin typeface="Comic Sans MS" pitchFamily="66" charset="0"/>
              </a:rPr>
              <a:t>Загальна</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кількість</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класів</a:t>
            </a:r>
            <a:r>
              <a:rPr lang="ru-RU" sz="1400" dirty="0" smtClean="0">
                <a:solidFill>
                  <a:srgbClr val="004070"/>
                </a:solidFill>
                <a:latin typeface="Comic Sans MS" pitchFamily="66" charset="0"/>
              </a:rPr>
              <a:t> </a:t>
            </a:r>
            <a:r>
              <a:rPr lang="ru-RU" sz="1400" b="1" dirty="0" smtClean="0">
                <a:solidFill>
                  <a:srgbClr val="004070"/>
                </a:solidFill>
                <a:latin typeface="Comic Sans MS" pitchFamily="66" charset="0"/>
              </a:rPr>
              <a:t>– 12</a:t>
            </a:r>
          </a:p>
          <a:p>
            <a:pPr algn="ctr">
              <a:lnSpc>
                <a:spcPct val="150000"/>
              </a:lnSpc>
            </a:pP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Загальна</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кількість</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вчителів</a:t>
            </a:r>
            <a:r>
              <a:rPr lang="ru-RU" sz="1400" dirty="0" smtClean="0">
                <a:solidFill>
                  <a:srgbClr val="004070"/>
                </a:solidFill>
                <a:latin typeface="Comic Sans MS" pitchFamily="66" charset="0"/>
              </a:rPr>
              <a:t> - </a:t>
            </a:r>
            <a:r>
              <a:rPr lang="ru-RU" sz="1400" b="1" dirty="0" smtClean="0">
                <a:solidFill>
                  <a:srgbClr val="004070"/>
                </a:solidFill>
                <a:latin typeface="Comic Sans MS" pitchFamily="66" charset="0"/>
              </a:rPr>
              <a:t>24</a:t>
            </a:r>
            <a:r>
              <a:rPr lang="ru-RU" sz="1400" dirty="0" smtClean="0">
                <a:solidFill>
                  <a:srgbClr val="004070"/>
                </a:solidFill>
                <a:latin typeface="Comic Sans MS" pitchFamily="66" charset="0"/>
              </a:rPr>
              <a:t/>
            </a:r>
            <a:br>
              <a:rPr lang="ru-RU" sz="1400" dirty="0" smtClean="0">
                <a:solidFill>
                  <a:srgbClr val="004070"/>
                </a:solidFill>
                <a:latin typeface="Comic Sans MS" pitchFamily="66" charset="0"/>
              </a:rPr>
            </a:br>
            <a:r>
              <a:rPr lang="ru-RU" sz="1400" dirty="0" err="1" smtClean="0">
                <a:solidFill>
                  <a:srgbClr val="004070"/>
                </a:solidFill>
                <a:latin typeface="Comic Sans MS" pitchFamily="66" charset="0"/>
              </a:rPr>
              <a:t>Загальна</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кількість</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учнів</a:t>
            </a:r>
            <a:r>
              <a:rPr lang="ru-RU" sz="1400" dirty="0" smtClean="0">
                <a:solidFill>
                  <a:srgbClr val="004070"/>
                </a:solidFill>
                <a:latin typeface="Comic Sans MS" pitchFamily="66" charset="0"/>
              </a:rPr>
              <a:t> – </a:t>
            </a:r>
            <a:r>
              <a:rPr lang="ru-RU" sz="1400" b="1" dirty="0" smtClean="0">
                <a:solidFill>
                  <a:srgbClr val="004070"/>
                </a:solidFill>
                <a:latin typeface="Comic Sans MS" pitchFamily="66" charset="0"/>
              </a:rPr>
              <a:t>296</a:t>
            </a:r>
          </a:p>
          <a:p>
            <a:pPr algn="ctr">
              <a:lnSpc>
                <a:spcPct val="150000"/>
              </a:lnSpc>
            </a:pPr>
            <a:r>
              <a:rPr lang="ru-RU" sz="1400" dirty="0" smtClean="0">
                <a:solidFill>
                  <a:srgbClr val="004070"/>
                </a:solidFill>
                <a:latin typeface="Comic Sans MS" pitchFamily="66" charset="0"/>
              </a:rPr>
              <a:t>В 11 </a:t>
            </a:r>
            <a:r>
              <a:rPr lang="ru-RU" sz="1400" dirty="0" err="1" smtClean="0">
                <a:solidFill>
                  <a:srgbClr val="004070"/>
                </a:solidFill>
                <a:latin typeface="Comic Sans MS" pitchFamily="66" charset="0"/>
              </a:rPr>
              <a:t>класі</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навчання</a:t>
            </a:r>
            <a:r>
              <a:rPr lang="ru-RU" sz="1400" dirty="0" smtClean="0">
                <a:solidFill>
                  <a:srgbClr val="004070"/>
                </a:solidFill>
                <a:latin typeface="Comic Sans MS" pitchFamily="66" charset="0"/>
              </a:rPr>
              <a:t> проводиться за </a:t>
            </a:r>
            <a:r>
              <a:rPr lang="ru-RU" sz="1400" dirty="0" err="1" smtClean="0">
                <a:solidFill>
                  <a:srgbClr val="004070"/>
                </a:solidFill>
                <a:latin typeface="Comic Sans MS" pitchFamily="66" charset="0"/>
              </a:rPr>
              <a:t>природничо-математичним</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напрямом</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математичний</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профіль</a:t>
            </a:r>
            <a:r>
              <a:rPr lang="ru-RU" sz="1400" dirty="0" smtClean="0">
                <a:solidFill>
                  <a:srgbClr val="004070"/>
                </a:solidFill>
                <a:latin typeface="Comic Sans MS" pitchFamily="66" charset="0"/>
              </a:rPr>
              <a:t>)</a:t>
            </a:r>
          </a:p>
          <a:p>
            <a:pPr algn="ctr">
              <a:lnSpc>
                <a:spcPct val="150000"/>
              </a:lnSpc>
            </a:pPr>
            <a:r>
              <a:rPr lang="uk-UA" sz="1400" dirty="0" smtClean="0">
                <a:solidFill>
                  <a:srgbClr val="004070"/>
                </a:solidFill>
                <a:latin typeface="Comic Sans MS" pitchFamily="66" charset="0"/>
              </a:rPr>
              <a:t>Для учнів 9 класу організовано </a:t>
            </a:r>
            <a:r>
              <a:rPr lang="uk-UA" sz="1400" dirty="0" err="1" smtClean="0">
                <a:solidFill>
                  <a:srgbClr val="004070"/>
                </a:solidFill>
                <a:latin typeface="Comic Sans MS" pitchFamily="66" charset="0"/>
              </a:rPr>
              <a:t>допрофільне</a:t>
            </a:r>
            <a:r>
              <a:rPr lang="uk-UA" sz="1400" dirty="0" smtClean="0">
                <a:solidFill>
                  <a:srgbClr val="004070"/>
                </a:solidFill>
                <a:latin typeface="Comic Sans MS" pitchFamily="66" charset="0"/>
              </a:rPr>
              <a:t> навчання</a:t>
            </a:r>
            <a:endParaRPr lang="ru-RU" sz="1400" dirty="0" smtClean="0">
              <a:solidFill>
                <a:srgbClr val="004070"/>
              </a:solidFill>
              <a:latin typeface="Comic Sans MS" pitchFamily="66" charset="0"/>
            </a:endParaRPr>
          </a:p>
          <a:p>
            <a:pPr algn="ctr">
              <a:lnSpc>
                <a:spcPct val="150000"/>
              </a:lnSpc>
            </a:pPr>
            <a:r>
              <a:rPr lang="ru-RU" sz="1400" b="1" dirty="0" err="1" smtClean="0">
                <a:solidFill>
                  <a:srgbClr val="004070"/>
                </a:solidFill>
                <a:latin typeface="Comic Sans MS" pitchFamily="66" charset="0"/>
              </a:rPr>
              <a:t>Основні</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напрями</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діяльності</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школи</a:t>
            </a:r>
            <a:r>
              <a:rPr lang="ru-RU" sz="1400" b="1" dirty="0" smtClean="0">
                <a:solidFill>
                  <a:srgbClr val="004070"/>
                </a:solidFill>
                <a:latin typeface="Comic Sans MS" pitchFamily="66" charset="0"/>
              </a:rPr>
              <a:t>:</a:t>
            </a:r>
          </a:p>
          <a:p>
            <a:pPr algn="ctr">
              <a:lnSpc>
                <a:spcPct val="150000"/>
              </a:lnSpc>
              <a:buFont typeface="Wingdings" pitchFamily="2" charset="2"/>
              <a:buChar char="v"/>
            </a:pPr>
            <a:r>
              <a:rPr lang="uk-UA" sz="1400" b="1" dirty="0" smtClean="0">
                <a:solidFill>
                  <a:srgbClr val="004070"/>
                </a:solidFill>
                <a:latin typeface="Comic Sans MS" pitchFamily="66" charset="0"/>
              </a:rPr>
              <a:t>Національно-патріотичне виховання;</a:t>
            </a:r>
            <a:endParaRPr lang="ru-RU" sz="1400" dirty="0" smtClean="0">
              <a:solidFill>
                <a:srgbClr val="004070"/>
              </a:solidFill>
            </a:endParaRPr>
          </a:p>
          <a:p>
            <a:pPr algn="ctr">
              <a:lnSpc>
                <a:spcPct val="150000"/>
              </a:lnSpc>
              <a:buFont typeface="Wingdings" pitchFamily="2" charset="2"/>
              <a:buChar char="v"/>
            </a:pPr>
            <a:r>
              <a:rPr lang="ru-RU" sz="1400" dirty="0" err="1" smtClean="0">
                <a:solidFill>
                  <a:srgbClr val="004070"/>
                </a:solidFill>
                <a:latin typeface="Comic Sans MS" pitchFamily="66" charset="0"/>
              </a:rPr>
              <a:t>впровадження</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інноваційних</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технологій</a:t>
            </a:r>
            <a:r>
              <a:rPr lang="ru-RU" sz="1400" dirty="0" smtClean="0">
                <a:solidFill>
                  <a:srgbClr val="004070"/>
                </a:solidFill>
                <a:latin typeface="Comic Sans MS" pitchFamily="66" charset="0"/>
              </a:rPr>
              <a:t> в </a:t>
            </a:r>
            <a:r>
              <a:rPr lang="ru-RU" sz="1400" dirty="0" err="1" smtClean="0">
                <a:solidFill>
                  <a:srgbClr val="004070"/>
                </a:solidFill>
                <a:latin typeface="Comic Sans MS" pitchFamily="66" charset="0"/>
              </a:rPr>
              <a:t>навчально-виховний</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процес</a:t>
            </a:r>
            <a:r>
              <a:rPr lang="ru-RU" sz="1400" dirty="0" smtClean="0">
                <a:solidFill>
                  <a:srgbClr val="004070"/>
                </a:solidFill>
                <a:latin typeface="Comic Sans MS" pitchFamily="66" charset="0"/>
              </a:rPr>
              <a:t>;</a:t>
            </a:r>
          </a:p>
          <a:p>
            <a:pPr algn="ctr">
              <a:lnSpc>
                <a:spcPct val="150000"/>
              </a:lnSpc>
              <a:buFont typeface="Wingdings" pitchFamily="2" charset="2"/>
              <a:buChar char="v"/>
            </a:pP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створення</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ситуації</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успіху</a:t>
            </a:r>
            <a:r>
              <a:rPr lang="ru-RU" sz="1400" dirty="0" smtClean="0">
                <a:solidFill>
                  <a:srgbClr val="004070"/>
                </a:solidFill>
                <a:latin typeface="Comic Sans MS" pitchFamily="66" charset="0"/>
              </a:rPr>
              <a:t>" на уроках;</a:t>
            </a:r>
          </a:p>
          <a:p>
            <a:pPr algn="ctr">
              <a:lnSpc>
                <a:spcPct val="150000"/>
              </a:lnSpc>
              <a:buFont typeface="Wingdings" pitchFamily="2" charset="2"/>
              <a:buChar char="v"/>
            </a:pPr>
            <a:r>
              <a:rPr lang="uk-UA" sz="1400" dirty="0" smtClean="0">
                <a:solidFill>
                  <a:srgbClr val="004070"/>
                </a:solidFill>
                <a:latin typeface="Comic Sans MS" pitchFamily="66" charset="0"/>
              </a:rPr>
              <a:t> соціалізація учнів школи</a:t>
            </a:r>
            <a:endParaRPr lang="ru-RU" sz="1400" dirty="0" smtClean="0">
              <a:solidFill>
                <a:srgbClr val="004070"/>
              </a:solidFill>
              <a:latin typeface="Comic Sans MS" pitchFamily="66" charset="0"/>
            </a:endParaRPr>
          </a:p>
          <a:p>
            <a:pPr algn="ctr">
              <a:lnSpc>
                <a:spcPct val="150000"/>
              </a:lnSpc>
            </a:pPr>
            <a:r>
              <a:rPr lang="ru-RU" sz="1400" b="1" dirty="0" smtClean="0">
                <a:solidFill>
                  <a:srgbClr val="004070"/>
                </a:solidFill>
                <a:latin typeface="Comic Sans MS" pitchFamily="66" charset="0"/>
              </a:rPr>
              <a:t>В </a:t>
            </a:r>
            <a:r>
              <a:rPr lang="ru-RU" sz="1400" b="1" dirty="0" err="1" smtClean="0">
                <a:solidFill>
                  <a:srgbClr val="004070"/>
                </a:solidFill>
                <a:latin typeface="Comic Sans MS" pitchFamily="66" charset="0"/>
              </a:rPr>
              <a:t>нашій</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школі</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працюють</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гуртки</a:t>
            </a:r>
            <a:r>
              <a:rPr lang="ru-RU" sz="1400" b="1" dirty="0" smtClean="0">
                <a:solidFill>
                  <a:srgbClr val="004070"/>
                </a:solidFill>
                <a:latin typeface="Comic Sans MS" pitchFamily="66" charset="0"/>
              </a:rPr>
              <a:t>: </a:t>
            </a:r>
            <a:r>
              <a:rPr lang="ru-RU" sz="1400" dirty="0" smtClean="0">
                <a:solidFill>
                  <a:srgbClr val="004070"/>
                </a:solidFill>
                <a:latin typeface="Comic Sans MS" pitchFamily="66" charset="0"/>
              </a:rPr>
              <a:t>«Декоративно - </a:t>
            </a:r>
            <a:r>
              <a:rPr lang="ru-RU" sz="1400" dirty="0" err="1" smtClean="0">
                <a:solidFill>
                  <a:srgbClr val="004070"/>
                </a:solidFill>
                <a:latin typeface="Comic Sans MS" pitchFamily="66" charset="0"/>
              </a:rPr>
              <a:t>прикладне</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мистецтво</a:t>
            </a:r>
            <a:r>
              <a:rPr lang="ru-RU" sz="1400" dirty="0" smtClean="0">
                <a:solidFill>
                  <a:srgbClr val="004070"/>
                </a:solidFill>
                <a:latin typeface="Comic Sans MS" pitchFamily="66" charset="0"/>
              </a:rPr>
              <a:t>",</a:t>
            </a:r>
            <a:r>
              <a:rPr lang="uk-UA" sz="1400" dirty="0" smtClean="0">
                <a:solidFill>
                  <a:srgbClr val="004070"/>
                </a:solidFill>
                <a:latin typeface="Comic Sans MS" pitchFamily="66" charset="0"/>
              </a:rPr>
              <a:t> </a:t>
            </a:r>
            <a:r>
              <a:rPr lang="uk-UA" sz="1400" dirty="0" err="1" smtClean="0">
                <a:solidFill>
                  <a:srgbClr val="004070"/>
                </a:solidFill>
                <a:latin typeface="Comic Sans MS" pitchFamily="66" charset="0"/>
              </a:rPr>
              <a:t>“Дзунако”</a:t>
            </a:r>
            <a:r>
              <a:rPr lang="uk-UA" sz="1400" dirty="0" smtClean="0">
                <a:solidFill>
                  <a:srgbClr val="004070"/>
                </a:solidFill>
                <a:latin typeface="Comic Sans MS" pitchFamily="66" charset="0"/>
              </a:rPr>
              <a:t>, </a:t>
            </a:r>
            <a:r>
              <a:rPr lang="uk-UA" sz="1400" dirty="0" err="1" smtClean="0">
                <a:solidFill>
                  <a:srgbClr val="004070"/>
                </a:solidFill>
                <a:latin typeface="Comic Sans MS" pitchFamily="66" charset="0"/>
              </a:rPr>
              <a:t>“Журналістика”</a:t>
            </a:r>
            <a:r>
              <a:rPr lang="uk-UA" sz="1400" dirty="0" smtClean="0">
                <a:solidFill>
                  <a:srgbClr val="004070"/>
                </a:solidFill>
                <a:latin typeface="Comic Sans MS" pitchFamily="66" charset="0"/>
              </a:rPr>
              <a:t>,</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євроклуб</a:t>
            </a:r>
            <a:r>
              <a:rPr lang="ru-RU" sz="1400" dirty="0" smtClean="0">
                <a:solidFill>
                  <a:srgbClr val="004070"/>
                </a:solidFill>
                <a:latin typeface="Comic Sans MS" pitchFamily="66" charset="0"/>
              </a:rPr>
              <a:t> «Калейдоскоп», «</a:t>
            </a:r>
            <a:r>
              <a:rPr lang="uk-UA" sz="1400" dirty="0" smtClean="0">
                <a:solidFill>
                  <a:srgbClr val="004070"/>
                </a:solidFill>
                <a:latin typeface="Comic Sans MS" pitchFamily="66" charset="0"/>
              </a:rPr>
              <a:t>Захист Вітчизни</a:t>
            </a:r>
            <a:r>
              <a:rPr lang="ru-RU" sz="1400" dirty="0" smtClean="0">
                <a:solidFill>
                  <a:srgbClr val="004070"/>
                </a:solidFill>
                <a:latin typeface="Comic Sans MS" pitchFamily="66" charset="0"/>
              </a:rPr>
              <a:t>»</a:t>
            </a:r>
          </a:p>
          <a:p>
            <a:pPr algn="ctr">
              <a:lnSpc>
                <a:spcPct val="150000"/>
              </a:lnSpc>
            </a:pPr>
            <a:r>
              <a:rPr lang="ru-RU" sz="1400" dirty="0" smtClean="0">
                <a:solidFill>
                  <a:srgbClr val="004070"/>
                </a:solidFill>
                <a:latin typeface="Comic Sans MS" pitchFamily="66" charset="0"/>
              </a:rPr>
              <a:t>спортивна </a:t>
            </a:r>
            <a:r>
              <a:rPr lang="ru-RU" sz="1400" dirty="0" err="1" smtClean="0">
                <a:solidFill>
                  <a:srgbClr val="004070"/>
                </a:solidFill>
                <a:latin typeface="Comic Sans MS" pitchFamily="66" charset="0"/>
              </a:rPr>
              <a:t>секція</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Таеквондо</a:t>
            </a:r>
            <a:r>
              <a:rPr lang="ru-RU" sz="1400" dirty="0" smtClean="0">
                <a:solidFill>
                  <a:srgbClr val="004070"/>
                </a:solidFill>
                <a:latin typeface="Comic Sans MS" pitchFamily="66" charset="0"/>
              </a:rPr>
              <a:t>»,</a:t>
            </a:r>
            <a:r>
              <a:rPr lang="uk-UA" sz="1400" dirty="0" smtClean="0">
                <a:solidFill>
                  <a:srgbClr val="004070"/>
                </a:solidFill>
                <a:latin typeface="Comic Sans MS" pitchFamily="66" charset="0"/>
              </a:rPr>
              <a:t> </a:t>
            </a:r>
          </a:p>
          <a:p>
            <a:pPr algn="ctr">
              <a:lnSpc>
                <a:spcPct val="150000"/>
              </a:lnSpc>
            </a:pPr>
            <a:r>
              <a:rPr lang="uk-UA" sz="1400" b="1" dirty="0" smtClean="0">
                <a:solidFill>
                  <a:srgbClr val="004070"/>
                </a:solidFill>
                <a:latin typeface="Comic Sans MS" pitchFamily="66" charset="0"/>
              </a:rPr>
              <a:t>В школі працює </a:t>
            </a:r>
            <a:r>
              <a:rPr lang="uk-UA" sz="1400" b="1" dirty="0" err="1" smtClean="0">
                <a:solidFill>
                  <a:srgbClr val="004070"/>
                </a:solidFill>
                <a:latin typeface="Comic Sans MS" pitchFamily="66" charset="0"/>
              </a:rPr>
              <a:t>“Зразковий”</a:t>
            </a:r>
            <a:r>
              <a:rPr lang="uk-UA" sz="1400" b="1" dirty="0" smtClean="0">
                <a:solidFill>
                  <a:srgbClr val="004070"/>
                </a:solidFill>
                <a:latin typeface="Comic Sans MS" pitchFamily="66" charset="0"/>
              </a:rPr>
              <a:t> музей К.Ф. Ольшанського</a:t>
            </a:r>
            <a:endParaRPr lang="ru-RU" sz="1400" b="1" dirty="0">
              <a:solidFill>
                <a:srgbClr val="004070"/>
              </a:solidFill>
              <a:latin typeface="Comic Sans MS" pitchFamily="66" charset="0"/>
            </a:endParaRPr>
          </a:p>
        </p:txBody>
      </p:sp>
      <p:sp>
        <p:nvSpPr>
          <p:cNvPr id="6" name="TextBox 5"/>
          <p:cNvSpPr txBox="1"/>
          <p:nvPr/>
        </p:nvSpPr>
        <p:spPr>
          <a:xfrm>
            <a:off x="457200" y="304800"/>
            <a:ext cx="6150243" cy="523220"/>
          </a:xfrm>
          <a:prstGeom prst="rect">
            <a:avLst/>
          </a:prstGeom>
          <a:noFill/>
        </p:spPr>
        <p:txBody>
          <a:bodyPr wrap="square" rtlCol="0">
            <a:spAutoFit/>
          </a:bodyPr>
          <a:lstStyle/>
          <a:p>
            <a:pPr algn="ctr"/>
            <a:r>
              <a:rPr lang="uk-UA" sz="2800" b="1" dirty="0" smtClean="0">
                <a:solidFill>
                  <a:srgbClr val="0070C0"/>
                </a:solidFill>
                <a:latin typeface="Comic Sans MS" pitchFamily="66" charset="0"/>
              </a:rPr>
              <a:t>ІНФОРМАЦІЯ ПРО ШКОЛУ</a:t>
            </a:r>
            <a:endParaRPr lang="ru-RU" sz="2800" b="1" dirty="0">
              <a:solidFill>
                <a:srgbClr val="0070C0"/>
              </a:solidFill>
              <a:latin typeface="Comic Sans MS" pitchFamily="66" charset="0"/>
            </a:endParaRPr>
          </a:p>
        </p:txBody>
      </p:sp>
      <p:pic>
        <p:nvPicPr>
          <p:cNvPr id="8" name="Рисунок 7" descr="C:\Documents and Settings\Владелец\Мои документы\20170602_104533.jpg"/>
          <p:cNvPicPr/>
          <p:nvPr/>
        </p:nvPicPr>
        <p:blipFill>
          <a:blip r:embed="rId2" cstate="print"/>
          <a:srcRect/>
          <a:stretch>
            <a:fillRect/>
          </a:stretch>
        </p:blipFill>
        <p:spPr bwMode="auto">
          <a:xfrm>
            <a:off x="304800" y="685800"/>
            <a:ext cx="6172200" cy="2667000"/>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538790" y="528209"/>
            <a:ext cx="3926193" cy="1251644"/>
          </a:xfrm>
        </p:spPr>
        <p:txBody>
          <a:bodyPr>
            <a:normAutofit/>
          </a:bodyPr>
          <a:lstStyle/>
          <a:p>
            <a:pPr marL="0" indent="0" algn="ctr">
              <a:buNone/>
            </a:pPr>
            <a:r>
              <a:rPr lang="uk-UA" sz="3000" dirty="0" smtClean="0">
                <a:effectLst>
                  <a:outerShdw blurRad="38100" dist="38100" dir="2700000" algn="tl">
                    <a:srgbClr val="000000">
                      <a:alpha val="43137"/>
                    </a:srgbClr>
                  </a:outerShdw>
                </a:effectLst>
                <a:latin typeface="Arial Narrow" pitchFamily="34" charset="0"/>
              </a:rPr>
              <a:t>Виставки дитячої творчості</a:t>
            </a:r>
            <a:endParaRPr lang="ru-RU" sz="3000" dirty="0">
              <a:effectLst>
                <a:outerShdw blurRad="38100" dist="38100" dir="2700000" algn="tl">
                  <a:srgbClr val="000000">
                    <a:alpha val="43137"/>
                  </a:srgbClr>
                </a:outerShdw>
              </a:effectLst>
              <a:latin typeface="Arial Narrow" pitchFamily="34" charset="0"/>
            </a:endParaRPr>
          </a:p>
        </p:txBody>
      </p:sp>
      <p:pic>
        <p:nvPicPr>
          <p:cNvPr id="12295" name="Picture 7" descr="F:\фото школа\20171106_11333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389087">
            <a:off x="3603465" y="5451495"/>
            <a:ext cx="2193686" cy="233993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0" name="Picture 2" descr="F:\фото школа\20171106_113415.jpg"/>
          <p:cNvPicPr>
            <a:picLocks noChangeAspect="1" noChangeArrowheads="1"/>
          </p:cNvPicPr>
          <p:nvPr/>
        </p:nvPicPr>
        <p:blipFill>
          <a:blip r:embed="rId3" cstate="print">
            <a:lum contrast="20000"/>
            <a:extLst>
              <a:ext uri="{28A0092B-C50C-407E-A947-70E740481C1C}">
                <a14:useLocalDpi xmlns:a14="http://schemas.microsoft.com/office/drawing/2010/main" val="0"/>
              </a:ext>
            </a:extLst>
          </a:blip>
          <a:srcRect l="11910" r="16224"/>
          <a:stretch>
            <a:fillRect/>
          </a:stretch>
        </p:blipFill>
        <p:spPr bwMode="auto">
          <a:xfrm rot="4641174">
            <a:off x="-225221" y="5633840"/>
            <a:ext cx="3359199" cy="1577561"/>
          </a:xfrm>
          <a:prstGeom prst="rect">
            <a:avLst/>
          </a:prstGeom>
          <a:ln w="12700">
            <a:solidFill>
              <a:schemeClr val="bg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4" name="Picture 6" descr="F:\фото школа\20171106_11330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369148">
            <a:off x="245450" y="1857915"/>
            <a:ext cx="2454225" cy="2617840"/>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1" name="Picture 3" descr="F:\фото школа\20171106_11343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701385">
            <a:off x="3718922" y="3258717"/>
            <a:ext cx="3876873" cy="1592972"/>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3" name="Picture 5" descr="F:\фото школа\20171106_113258.jpg"/>
          <p:cNvPicPr>
            <a:picLocks noChangeAspect="1" noChangeArrowheads="1"/>
          </p:cNvPicPr>
          <p:nvPr/>
        </p:nvPicPr>
        <p:blipFill>
          <a:blip r:embed="rId6" cstate="print">
            <a:extLst>
              <a:ext uri="{28A0092B-C50C-407E-A947-70E740481C1C}">
                <a14:useLocalDpi xmlns:a14="http://schemas.microsoft.com/office/drawing/2010/main" val="0"/>
              </a:ext>
            </a:extLst>
          </a:blip>
          <a:srcRect l="12773" r="4206" b="4206"/>
          <a:stretch>
            <a:fillRect/>
          </a:stretch>
        </p:blipFill>
        <p:spPr bwMode="auto">
          <a:xfrm>
            <a:off x="3107529" y="1809731"/>
            <a:ext cx="2089562" cy="2571768"/>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2292" name="Picture 4" descr="F:\фото школа\20171106_113458.jpg"/>
          <p:cNvPicPr>
            <a:picLocks noChangeAspect="1" noChangeArrowheads="1"/>
          </p:cNvPicPr>
          <p:nvPr/>
        </p:nvPicPr>
        <p:blipFill>
          <a:blip r:embed="rId7" cstate="print">
            <a:lum bright="10000" contrast="10000"/>
            <a:extLst>
              <a:ext uri="{28A0092B-C50C-407E-A947-70E740481C1C}">
                <a14:useLocalDpi xmlns:a14="http://schemas.microsoft.com/office/drawing/2010/main" val="0"/>
              </a:ext>
            </a:extLst>
          </a:blip>
          <a:srcRect r="4950"/>
          <a:stretch>
            <a:fillRect/>
          </a:stretch>
        </p:blipFill>
        <p:spPr bwMode="auto">
          <a:xfrm rot="5400000">
            <a:off x="108779" y="4254839"/>
            <a:ext cx="5810292" cy="2063088"/>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13587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186862" y="635563"/>
            <a:ext cx="1944216" cy="960107"/>
          </a:xfrm>
        </p:spPr>
        <p:txBody>
          <a:bodyPr>
            <a:normAutofit/>
          </a:bodyPr>
          <a:lstStyle/>
          <a:p>
            <a:pPr marL="0" indent="0" algn="ctr">
              <a:buNone/>
            </a:pPr>
            <a:r>
              <a:rPr lang="uk-UA" sz="3000" dirty="0" smtClean="0">
                <a:effectLst>
                  <a:outerShdw blurRad="38100" dist="38100" dir="2700000" algn="tl">
                    <a:srgbClr val="000000">
                      <a:alpha val="43137"/>
                    </a:srgbClr>
                  </a:outerShdw>
                </a:effectLst>
                <a:latin typeface="Arial Narrow" pitchFamily="34" charset="0"/>
              </a:rPr>
              <a:t>«Ніч науки»</a:t>
            </a:r>
            <a:endParaRPr lang="ru-RU" sz="3000" dirty="0">
              <a:effectLst>
                <a:outerShdw blurRad="38100" dist="38100" dir="2700000" algn="tl">
                  <a:srgbClr val="000000">
                    <a:alpha val="43137"/>
                  </a:srgbClr>
                </a:outerShdw>
              </a:effectLst>
              <a:latin typeface="Arial Narrow" pitchFamily="34" charset="0"/>
            </a:endParaRPr>
          </a:p>
        </p:txBody>
      </p:sp>
      <p:pic>
        <p:nvPicPr>
          <p:cNvPr id="13317" name="Picture 5" descr="F:\фото школа\image-0-02-05-ea061bf32d8fd1b7d31d2d275dd794a9b0a5bae17af0d29dd9916f8ff65df783-V.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445702">
            <a:off x="3755327" y="1614016"/>
            <a:ext cx="2564405" cy="337646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318" name="Picture 6" descr="F:\фото школа\image-0-02-05-6236bee27236cb12845076aa2bded972442273b6de1929d3cee45157e8ea03b0-V.jpg"/>
          <p:cNvPicPr>
            <a:picLocks noChangeAspect="1" noChangeArrowheads="1"/>
          </p:cNvPicPr>
          <p:nvPr/>
        </p:nvPicPr>
        <p:blipFill>
          <a:blip r:embed="rId3" cstate="print">
            <a:lum bright="20000" contrast="20000"/>
            <a:extLst>
              <a:ext uri="{28A0092B-C50C-407E-A947-70E740481C1C}">
                <a14:useLocalDpi xmlns:a14="http://schemas.microsoft.com/office/drawing/2010/main" val="0"/>
              </a:ext>
            </a:extLst>
          </a:blip>
          <a:srcRect/>
          <a:stretch>
            <a:fillRect/>
          </a:stretch>
        </p:blipFill>
        <p:spPr bwMode="auto">
          <a:xfrm rot="21208208">
            <a:off x="632184" y="5002676"/>
            <a:ext cx="2480750" cy="326632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l="6839" r="8814"/>
          <a:stretch>
            <a:fillRect/>
          </a:stretch>
        </p:blipFill>
        <p:spPr bwMode="auto">
          <a:xfrm rot="21378514">
            <a:off x="639670" y="1751843"/>
            <a:ext cx="2370095" cy="2915268"/>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3319" name="Picture 7" descr="F:\фото школа\image-0-02-05-0ba111c45893661a25c0e0670e77265db97f3a1e2914b5efc3070b295d75169d-V.jpg"/>
          <p:cNvPicPr>
            <a:picLocks noChangeAspect="1" noChangeArrowheads="1"/>
          </p:cNvPicPr>
          <p:nvPr/>
        </p:nvPicPr>
        <p:blipFill>
          <a:blip r:embed="rId5" cstate="print">
            <a:extLst>
              <a:ext uri="{28A0092B-C50C-407E-A947-70E740481C1C}">
                <a14:useLocalDpi xmlns:a14="http://schemas.microsoft.com/office/drawing/2010/main" val="0"/>
              </a:ext>
            </a:extLst>
          </a:blip>
          <a:srcRect l="14543" t="13121" r="10967"/>
          <a:stretch>
            <a:fillRect/>
          </a:stretch>
        </p:blipFill>
        <p:spPr bwMode="auto">
          <a:xfrm rot="612531">
            <a:off x="4220150" y="4976505"/>
            <a:ext cx="2129349" cy="3311343"/>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3316" name="Picture 4" descr="F:\фото школа\image-0-02-05-621ad7c7a3868e1b82acdc3f423a42b4b0d9c3cdb36f6f7b392df0db694874e7-V.jpg"/>
          <p:cNvPicPr>
            <a:picLocks noChangeAspect="1" noChangeArrowheads="1"/>
          </p:cNvPicPr>
          <p:nvPr/>
        </p:nvPicPr>
        <p:blipFill>
          <a:blip r:embed="rId6" cstate="print">
            <a:lum bright="-10000" contrast="10000"/>
            <a:extLst>
              <a:ext uri="{28A0092B-C50C-407E-A947-70E740481C1C}">
                <a14:useLocalDpi xmlns:a14="http://schemas.microsoft.com/office/drawing/2010/main" val="0"/>
              </a:ext>
            </a:extLst>
          </a:blip>
          <a:srcRect l="4380" t="10329" r="12399" b="10194"/>
          <a:stretch>
            <a:fillRect/>
          </a:stretch>
        </p:blipFill>
        <p:spPr bwMode="auto">
          <a:xfrm>
            <a:off x="2250274" y="3333741"/>
            <a:ext cx="2160635" cy="495303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05755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053605" y="511275"/>
            <a:ext cx="2741054" cy="1155635"/>
          </a:xfrm>
        </p:spPr>
        <p:txBody>
          <a:bodyPr>
            <a:normAutofit/>
          </a:bodyPr>
          <a:lstStyle/>
          <a:p>
            <a:pPr marL="0" indent="0" algn="ctr">
              <a:buNone/>
            </a:pPr>
            <a:r>
              <a:rPr lang="uk-UA" sz="3000" dirty="0" smtClean="0">
                <a:effectLst>
                  <a:outerShdw blurRad="38100" dist="38100" dir="2700000" algn="tl">
                    <a:srgbClr val="000000">
                      <a:alpha val="43137"/>
                    </a:srgbClr>
                  </a:outerShdw>
                </a:effectLst>
                <a:latin typeface="Arial Narrow" pitchFamily="34" charset="0"/>
              </a:rPr>
              <a:t>Пізнавальні екскурсії</a:t>
            </a:r>
            <a:endParaRPr lang="ru-RU" sz="3000" dirty="0">
              <a:effectLst>
                <a:outerShdw blurRad="38100" dist="38100" dir="2700000" algn="tl">
                  <a:srgbClr val="000000">
                    <a:alpha val="43137"/>
                  </a:srgbClr>
                </a:outerShdw>
              </a:effectLst>
              <a:latin typeface="Arial Narrow" pitchFamily="34" charset="0"/>
            </a:endParaRPr>
          </a:p>
        </p:txBody>
      </p:sp>
      <p:pic>
        <p:nvPicPr>
          <p:cNvPr id="14339" name="Picture 3" descr="F:\фото школа\image-0-02-05-99efc4002af061a0bd2440ddff1983d01ca75595e783c710e7663e961211407a-V.jpg"/>
          <p:cNvPicPr>
            <a:picLocks noChangeAspect="1" noChangeArrowheads="1"/>
          </p:cNvPicPr>
          <p:nvPr/>
        </p:nvPicPr>
        <p:blipFill>
          <a:blip r:embed="rId2" cstate="print">
            <a:extLst>
              <a:ext uri="{28A0092B-C50C-407E-A947-70E740481C1C}">
                <a14:useLocalDpi xmlns:a14="http://schemas.microsoft.com/office/drawing/2010/main" val="0"/>
              </a:ext>
            </a:extLst>
          </a:blip>
          <a:srcRect l="28325"/>
          <a:stretch>
            <a:fillRect/>
          </a:stretch>
        </p:blipFill>
        <p:spPr bwMode="auto">
          <a:xfrm rot="21188017">
            <a:off x="216465" y="5542809"/>
            <a:ext cx="2133501" cy="2976652"/>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343" name="Picture 7" descr="F:\фото школа\image-0-02-05-5f26ba04dedcb9006d2e92ece8798ac40deca251fd97b3ba7eef197aa24ac395-V.jpg"/>
          <p:cNvPicPr>
            <a:picLocks noChangeAspect="1" noChangeArrowheads="1"/>
          </p:cNvPicPr>
          <p:nvPr/>
        </p:nvPicPr>
        <p:blipFill>
          <a:blip r:embed="rId3" cstate="print">
            <a:lum contrast="-10000"/>
            <a:extLst>
              <a:ext uri="{28A0092B-C50C-407E-A947-70E740481C1C}">
                <a14:useLocalDpi xmlns:a14="http://schemas.microsoft.com/office/drawing/2010/main" val="0"/>
              </a:ext>
            </a:extLst>
          </a:blip>
          <a:srcRect/>
          <a:stretch>
            <a:fillRect/>
          </a:stretch>
        </p:blipFill>
        <p:spPr bwMode="auto">
          <a:xfrm rot="517135">
            <a:off x="3242983" y="1646626"/>
            <a:ext cx="2471404" cy="2471404"/>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348"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367986">
            <a:off x="4545502" y="3546518"/>
            <a:ext cx="2007816" cy="2489463"/>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434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301626">
            <a:off x="549782" y="1812348"/>
            <a:ext cx="2578894" cy="2971800"/>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4342" name="Picture 6" descr="F:\фото школа\image-0-02-05-b023dd40d035a0f46ba593c3f7b4cb7e357490aa7a82db9bacda18f2f2373943-V.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36496">
            <a:off x="4459949" y="6324613"/>
            <a:ext cx="2106234" cy="2106233"/>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341" name="Picture 5" descr="F:\фото школа\image-0-02-05-e3f25b884cdb4c52d6a3889b04f722011325a8b5c8a417ba39161fb0313ef5dd-V.jpg"/>
          <p:cNvPicPr>
            <a:picLocks noChangeAspect="1" noChangeArrowheads="1"/>
          </p:cNvPicPr>
          <p:nvPr/>
        </p:nvPicPr>
        <p:blipFill>
          <a:blip r:embed="rId7" cstate="print">
            <a:extLst>
              <a:ext uri="{28A0092B-C50C-407E-A947-70E740481C1C}">
                <a14:useLocalDpi xmlns:a14="http://schemas.microsoft.com/office/drawing/2010/main" val="0"/>
              </a:ext>
            </a:extLst>
          </a:blip>
          <a:srcRect l="3389" t="10928" r="22659" b="3250"/>
          <a:stretch>
            <a:fillRect/>
          </a:stretch>
        </p:blipFill>
        <p:spPr bwMode="auto">
          <a:xfrm>
            <a:off x="2089538" y="4095747"/>
            <a:ext cx="2831591" cy="391139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7824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26308" y="443541"/>
            <a:ext cx="6588732" cy="1248139"/>
          </a:xfrm>
        </p:spPr>
        <p:txBody>
          <a:bodyPr>
            <a:noAutofit/>
          </a:bodyPr>
          <a:lstStyle/>
          <a:p>
            <a:pPr marL="0" indent="0" algn="ctr">
              <a:buNone/>
            </a:pPr>
            <a:r>
              <a:rPr lang="uk-UA" sz="3000" dirty="0" smtClean="0">
                <a:effectLst>
                  <a:outerShdw blurRad="38100" dist="38100" dir="2700000" algn="tl">
                    <a:srgbClr val="000000">
                      <a:alpha val="43137"/>
                    </a:srgbClr>
                  </a:outerShdw>
                </a:effectLst>
                <a:latin typeface="Arial Narrow" pitchFamily="34" charset="0"/>
              </a:rPr>
              <a:t>Зустріч з почесним ветераном міста Харкова </a:t>
            </a:r>
            <a:r>
              <a:rPr lang="uk-UA" sz="3000" dirty="0" err="1" smtClean="0">
                <a:effectLst>
                  <a:outerShdw blurRad="38100" dist="38100" dir="2700000" algn="tl">
                    <a:srgbClr val="000000">
                      <a:alpha val="43137"/>
                    </a:srgbClr>
                  </a:outerShdw>
                </a:effectLst>
                <a:latin typeface="Arial Narrow" pitchFamily="34" charset="0"/>
              </a:rPr>
              <a:t>Мілером</a:t>
            </a:r>
            <a:r>
              <a:rPr lang="uk-UA" sz="3000" dirty="0" smtClean="0">
                <a:effectLst>
                  <a:outerShdw blurRad="38100" dist="38100" dir="2700000" algn="tl">
                    <a:srgbClr val="000000">
                      <a:alpha val="43137"/>
                    </a:srgbClr>
                  </a:outerShdw>
                </a:effectLst>
                <a:latin typeface="Arial Narrow" pitchFamily="34" charset="0"/>
              </a:rPr>
              <a:t> В.Л. та ветеранами АТО</a:t>
            </a:r>
            <a:endParaRPr lang="ru-RU" sz="3000" dirty="0">
              <a:effectLst>
                <a:outerShdw blurRad="38100" dist="38100" dir="2700000" algn="tl">
                  <a:srgbClr val="000000">
                    <a:alpha val="43137"/>
                  </a:srgbClr>
                </a:outerShdw>
              </a:effectLst>
              <a:latin typeface="Arial Narrow" pitchFamily="34" charset="0"/>
            </a:endParaRPr>
          </a:p>
        </p:txBody>
      </p:sp>
      <p:pic>
        <p:nvPicPr>
          <p:cNvPr id="15362" name="Picture 2" descr="F:\фото школа\image-0-02-05-b4a38dd8137c72deae1732460a137733465f98ee2d14b2a0cbe1873b0c7607da-V.jpg"/>
          <p:cNvPicPr>
            <a:picLocks noChangeAspect="1" noChangeArrowheads="1"/>
          </p:cNvPicPr>
          <p:nvPr/>
        </p:nvPicPr>
        <p:blipFill>
          <a:blip r:embed="rId2" cstate="print">
            <a:extLst>
              <a:ext uri="{28A0092B-C50C-407E-A947-70E740481C1C}">
                <a14:useLocalDpi xmlns:a14="http://schemas.microsoft.com/office/drawing/2010/main" val="0"/>
              </a:ext>
            </a:extLst>
          </a:blip>
          <a:srcRect t="4995" r="4630" b="4688"/>
          <a:stretch>
            <a:fillRect/>
          </a:stretch>
        </p:blipFill>
        <p:spPr bwMode="auto">
          <a:xfrm rot="21226574">
            <a:off x="537911" y="2411208"/>
            <a:ext cx="3074440" cy="388207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365" name="Picture 5" descr="F:\фото школа\20171017_12035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479422">
            <a:off x="3535081" y="2436296"/>
            <a:ext cx="2878895" cy="307082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5367" name="Picture 7" descr="F:\фото школа\image-0-02-05-e5181a8f01d104931508befbb6953148b09b734013e766bf76f26047e585dddb-V.jpg"/>
          <p:cNvPicPr>
            <a:picLocks noChangeAspect="1" noChangeArrowheads="1"/>
          </p:cNvPicPr>
          <p:nvPr/>
        </p:nvPicPr>
        <p:blipFill>
          <a:blip r:embed="rId4" cstate="print">
            <a:extLst>
              <a:ext uri="{28A0092B-C50C-407E-A947-70E740481C1C}">
                <a14:useLocalDpi xmlns:a14="http://schemas.microsoft.com/office/drawing/2010/main" val="0"/>
              </a:ext>
            </a:extLst>
          </a:blip>
          <a:srcRect l="12934" t="12318" r="7613" b="6381"/>
          <a:stretch>
            <a:fillRect/>
          </a:stretch>
        </p:blipFill>
        <p:spPr bwMode="auto">
          <a:xfrm rot="21443762">
            <a:off x="1875223" y="4953003"/>
            <a:ext cx="2583134" cy="352427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36101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F:\фото школа\Camera\20180220_124255.jpg"/>
          <p:cNvPicPr>
            <a:picLocks noChangeAspect="1" noChangeArrowheads="1"/>
          </p:cNvPicPr>
          <p:nvPr/>
        </p:nvPicPr>
        <p:blipFill>
          <a:blip r:embed="rId2" cstate="print">
            <a:extLst>
              <a:ext uri="{28A0092B-C50C-407E-A947-70E740481C1C}">
                <a14:useLocalDpi xmlns:a14="http://schemas.microsoft.com/office/drawing/2010/main" val="0"/>
              </a:ext>
            </a:extLst>
          </a:blip>
          <a:srcRect l="5140" r="10889" b="22722"/>
          <a:stretch>
            <a:fillRect/>
          </a:stretch>
        </p:blipFill>
        <p:spPr bwMode="auto">
          <a:xfrm rot="334729">
            <a:off x="2024919" y="1952002"/>
            <a:ext cx="2787587" cy="273643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9" name="Объект 2"/>
          <p:cNvSpPr>
            <a:spLocks noGrp="1"/>
          </p:cNvSpPr>
          <p:nvPr>
            <p:ph idx="1"/>
          </p:nvPr>
        </p:nvSpPr>
        <p:spPr>
          <a:xfrm>
            <a:off x="1376349" y="666723"/>
            <a:ext cx="4071966" cy="864096"/>
          </a:xfrm>
        </p:spPr>
        <p:txBody>
          <a:bodyPr>
            <a:normAutofit fontScale="92500"/>
          </a:bodyPr>
          <a:lstStyle/>
          <a:p>
            <a:pPr marL="0" indent="0">
              <a:buNone/>
            </a:pPr>
            <a:r>
              <a:rPr lang="uk-UA" sz="3000" dirty="0" smtClean="0">
                <a:effectLst>
                  <a:outerShdw blurRad="38100" dist="38100" dir="2700000" algn="tl">
                    <a:srgbClr val="000000">
                      <a:alpha val="43137"/>
                    </a:srgbClr>
                  </a:outerShdw>
                </a:effectLst>
                <a:latin typeface="Arial Narrow" pitchFamily="34" charset="0"/>
              </a:rPr>
              <a:t>Змагання та конкурси районного рівня</a:t>
            </a:r>
            <a:endParaRPr lang="ru-RU" sz="3000" dirty="0">
              <a:effectLst>
                <a:outerShdw blurRad="38100" dist="38100" dir="2700000" algn="tl">
                  <a:srgbClr val="000000">
                    <a:alpha val="43137"/>
                  </a:srgbClr>
                </a:outerShdw>
              </a:effectLst>
              <a:latin typeface="Arial Narrow" pitchFamily="34" charset="0"/>
            </a:endParaRPr>
          </a:p>
        </p:txBody>
      </p:sp>
      <p:pic>
        <p:nvPicPr>
          <p:cNvPr id="16395"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222693">
            <a:off x="395945" y="2351691"/>
            <a:ext cx="1733104" cy="2587477"/>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6386" name="Picture 2" descr="F:\фото школа\image-0-02-05-40c8802a0fc7e801079c3db7f2d36408d4f62169fb165bf335d0e46713f1c178-V.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275851">
            <a:off x="4510525" y="2060005"/>
            <a:ext cx="1920293" cy="256039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393"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64060">
            <a:off x="419390" y="4791583"/>
            <a:ext cx="2293144" cy="3314700"/>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6389" name="Picture 5" descr="F:\фото школа\Новая папка\0-02-04-a3a7be96205ac99d3e93afe574f69f2711d3a105f5ab92c2504f6de896bc07ea_bbe187ff.jpg"/>
          <p:cNvPicPr>
            <a:picLocks noChangeAspect="1" noChangeArrowheads="1"/>
          </p:cNvPicPr>
          <p:nvPr/>
        </p:nvPicPr>
        <p:blipFill>
          <a:blip r:embed="rId6" cstate="print">
            <a:extLst>
              <a:ext uri="{BEBA8EAE-BF5A-486C-A8C5-ECC9F3942E4B}">
                <a14:imgProps xmlns:a14="http://schemas.microsoft.com/office/drawing/2010/main">
                  <a14:imgLayer>
                    <a14:imgEffect>
                      <a14:brightnessContrast bright="20000" contrast="20000"/>
                    </a14:imgEffect>
                  </a14:imgLayer>
                </a14:imgProps>
              </a:ext>
              <a:ext uri="{28A0092B-C50C-407E-A947-70E740481C1C}">
                <a14:useLocalDpi xmlns:a14="http://schemas.microsoft.com/office/drawing/2010/main" val="0"/>
              </a:ext>
            </a:extLst>
          </a:blip>
          <a:srcRect l="9742" t="8659" r="20442" b="4747"/>
          <a:stretch>
            <a:fillRect/>
          </a:stretch>
        </p:blipFill>
        <p:spPr bwMode="auto">
          <a:xfrm rot="21203694">
            <a:off x="2191295" y="4652791"/>
            <a:ext cx="2764651" cy="3429024"/>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6396" name="Picture 12" descr="F:\фото школа\Новая папка\0-02-05-93fcb117173e5d136df1626a02a0c7175d01691005c5f667695d3bf431301666_30607846.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256634">
            <a:off x="4889625" y="4660093"/>
            <a:ext cx="1398389" cy="3314700"/>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940209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446595" y="571472"/>
            <a:ext cx="4350974" cy="1440160"/>
          </a:xfrm>
        </p:spPr>
        <p:txBody>
          <a:bodyPr>
            <a:normAutofit/>
          </a:bodyPr>
          <a:lstStyle/>
          <a:p>
            <a:pPr marL="0" indent="0">
              <a:buNone/>
            </a:pPr>
            <a:r>
              <a:rPr lang="uk-UA" sz="3000" dirty="0" smtClean="0">
                <a:effectLst>
                  <a:outerShdw blurRad="38100" dist="38100" dir="2700000" algn="tl">
                    <a:srgbClr val="000000">
                      <a:alpha val="43137"/>
                    </a:srgbClr>
                  </a:outerShdw>
                </a:effectLst>
                <a:latin typeface="Arial Narrow" pitchFamily="34" charset="0"/>
              </a:rPr>
              <a:t>Екскурсії в музеї К.Ф.Ольшанського</a:t>
            </a:r>
            <a:endParaRPr lang="ru-RU" sz="3000" dirty="0">
              <a:effectLst>
                <a:outerShdw blurRad="38100" dist="38100" dir="2700000" algn="tl">
                  <a:srgbClr val="000000">
                    <a:alpha val="43137"/>
                  </a:srgbClr>
                </a:outerShdw>
              </a:effectLst>
              <a:latin typeface="Arial Narrow" pitchFamily="34" charset="0"/>
            </a:endParaRPr>
          </a:p>
        </p:txBody>
      </p:sp>
      <p:pic>
        <p:nvPicPr>
          <p:cNvPr id="2051" name="Picture 3" descr="C:\Users\Avalanche\Documents\ViberDownloads\0-02-05-e9ee89ed760c356a876c47ec2a942fe29a66042d7e9392032752e4fbdf1f3c54_b8f6767e.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396375">
            <a:off x="3679260" y="1800631"/>
            <a:ext cx="2796090" cy="279609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435" name="Picture 3" descr="F:\фото школа\image-0-02-05-e3c08f2332d3b8acc2fe488e0f9242b19656e73ffb89482619a3c63a4f862db1-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317598">
            <a:off x="3922001" y="5799957"/>
            <a:ext cx="2443796" cy="2606716"/>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315407">
            <a:off x="625472" y="4964079"/>
            <a:ext cx="1530730" cy="3611700"/>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8434" name="Picture 2" descr="F:\фото школа\image-0-02-04-5e9c0b399f427847cc95675995822ec112a8dc6e64cd082708afe89679df7fd8-V.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86362">
            <a:off x="1920428" y="3712533"/>
            <a:ext cx="3227640" cy="3442816"/>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8436" name="Picture 4" descr="F:\фото школа\image-0-02-05-ebd97de6c00592bc8d5edf46451f0456cdc46362f2d3c83537fdf2d26905f9e0-V.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417275">
            <a:off x="458743" y="1581815"/>
            <a:ext cx="2682080" cy="2860884"/>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09185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41462" y="635563"/>
            <a:ext cx="5346594" cy="1248139"/>
          </a:xfrm>
        </p:spPr>
        <p:txBody>
          <a:bodyPr>
            <a:normAutofit/>
          </a:bodyPr>
          <a:lstStyle/>
          <a:p>
            <a:pPr marL="0" indent="0" algn="ctr">
              <a:buNone/>
            </a:pPr>
            <a:r>
              <a:rPr lang="uk-UA" sz="3000" dirty="0" smtClean="0">
                <a:solidFill>
                  <a:schemeClr val="accent2"/>
                </a:solidFill>
                <a:effectLst>
                  <a:outerShdw blurRad="38100" dist="38100" dir="2700000" algn="tl">
                    <a:srgbClr val="000000">
                      <a:alpha val="43137"/>
                    </a:srgbClr>
                  </a:outerShdw>
                </a:effectLst>
                <a:latin typeface="Comic Sans MS" pitchFamily="66" charset="0"/>
              </a:rPr>
              <a:t>Тематичні виховні заходи</a:t>
            </a:r>
            <a:endParaRPr lang="ru-RU" sz="3000" dirty="0">
              <a:solidFill>
                <a:schemeClr val="accent2"/>
              </a:solidFill>
              <a:effectLst>
                <a:outerShdw blurRad="38100" dist="38100" dir="2700000" algn="tl">
                  <a:srgbClr val="000000">
                    <a:alpha val="43137"/>
                  </a:srgbClr>
                </a:outerShdw>
              </a:effectLst>
              <a:latin typeface="Comic Sans MS" pitchFamily="66" charset="0"/>
            </a:endParaRPr>
          </a:p>
        </p:txBody>
      </p:sp>
      <p:pic>
        <p:nvPicPr>
          <p:cNvPr id="19459" name="Picture 3" descr="F:\фото школа\Новая папка\0-02-05-cf29b2c6d3778d91fed4311c95d3005b8e024a4c60d9f49b2c8d334d250fefa1_378ea789.jpg"/>
          <p:cNvPicPr>
            <a:picLocks noChangeAspect="1" noChangeArrowheads="1"/>
          </p:cNvPicPr>
          <p:nvPr/>
        </p:nvPicPr>
        <p:blipFill>
          <a:blip r:embed="rId2" cstate="print">
            <a:lum bright="10000" contrast="20000"/>
            <a:extLst>
              <a:ext uri="{28A0092B-C50C-407E-A947-70E740481C1C}">
                <a14:useLocalDpi xmlns:a14="http://schemas.microsoft.com/office/drawing/2010/main" val="0"/>
              </a:ext>
            </a:extLst>
          </a:blip>
          <a:srcRect t="11497" r="11855" b="8706"/>
          <a:stretch>
            <a:fillRect/>
          </a:stretch>
        </p:blipFill>
        <p:spPr bwMode="auto">
          <a:xfrm rot="568356">
            <a:off x="4854504" y="1766141"/>
            <a:ext cx="1754030" cy="2117239"/>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6" name="Picture 10" descr="F:\фото школа\image-0-02-05-37810178ba836328de065f8ab94e02f4f86ad0d43274e166e346094e3ee895f2-V.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8099">
            <a:off x="3536030" y="1593039"/>
            <a:ext cx="1280245" cy="3069828"/>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7" name="Picture 11" descr="F:\фото школа\image-0-02-05-dfbaa4945bb3848025ab4e6bce8b7d3962ee662562df970b2e3d8726a5249a7b-V.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87053" y="4258731"/>
            <a:ext cx="1910187" cy="2546916"/>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8" name="Picture 12" descr="F:\фото школа\image-0-02-05-f0ff2e83fc0e246e7c2ea45834dbf6bbfa0bb451905916fa7db5432140f08e76-V.jpg"/>
          <p:cNvPicPr>
            <a:picLocks noChangeAspect="1" noChangeArrowheads="1"/>
          </p:cNvPicPr>
          <p:nvPr/>
        </p:nvPicPr>
        <p:blipFill>
          <a:blip r:embed="rId5" cstate="print">
            <a:extLst>
              <a:ext uri="{28A0092B-C50C-407E-A947-70E740481C1C}">
                <a14:useLocalDpi xmlns:a14="http://schemas.microsoft.com/office/drawing/2010/main" val="0"/>
              </a:ext>
            </a:extLst>
          </a:blip>
          <a:srcRect t="21169" b="18349"/>
          <a:stretch>
            <a:fillRect/>
          </a:stretch>
        </p:blipFill>
        <p:spPr bwMode="auto">
          <a:xfrm>
            <a:off x="3217068" y="4190997"/>
            <a:ext cx="1982405" cy="2875027"/>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9" name="Picture 13" descr="F:\фото школа\image-0-02-05-f6d625e2504158db80ca66249b93a9168c6a9a3acecb911bb8b4aea787ebfb0e-V.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049880">
            <a:off x="326757" y="5372969"/>
            <a:ext cx="1112759" cy="2668223"/>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5" name="Picture 9" descr="F:\фото школа\image-0-02-05-223126f71a659d7884d51e7e8bcb7e9878b44809880a70336afc4051e02161f2-V.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75382" y="6572264"/>
            <a:ext cx="1643074" cy="219076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1" name="Picture 5" descr="F:\фото школа\Новая папка\0-02-05-365b2fe57d6aa78ef40091ddad420ce8b75459217733800c6f2d806da4fe47ba_4d573147.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4048" y="1952674"/>
            <a:ext cx="2025244" cy="270032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4" name="Picture 8" descr="F:\фото школа\image-0-02-05-20963eb79fd043eda563871472d59b18a138e02ed042340142e96a3c3ebe55a3-V.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21334729">
            <a:off x="1449409" y="1565571"/>
            <a:ext cx="2056595" cy="2742127"/>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58" name="Picture 2" descr="F:\фото школа\Новая папка\0-02-05-ef9bf40bd1fd675b1c80a5eb792a043c27797ba3ea98f76b10fd5c750c176547_d0c9259d.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426213">
            <a:off x="5239680" y="4128086"/>
            <a:ext cx="1223450" cy="2900028"/>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0" name="Picture 4" descr="F:\фото школа\Новая папка\0-02-05-ad4e0b5a4e0884b609c9c5daeb03897f71f2be4afd5cd0a4f44bc9d239860dcd_492dc13.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rot="794142">
            <a:off x="4772710" y="6517279"/>
            <a:ext cx="1584176" cy="211223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9463" name="Picture 7" descr="F:\фото школа\image-0-02-04-f5fbc0e7b7ebe7a3a30d964f541c4d5d9d00b313e17d180d91007a0206a6e98c-V.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21218853">
            <a:off x="1296810" y="6444815"/>
            <a:ext cx="1679480" cy="2239307"/>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4980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F:\фото школа\image-0-02-05-9dd00c43acbfd253eb70997680dadc921c6571e69569214cf555157b4176e461-V.jpg"/>
          <p:cNvPicPr>
            <a:picLocks noChangeAspect="1" noChangeArrowheads="1"/>
          </p:cNvPicPr>
          <p:nvPr/>
        </p:nvPicPr>
        <p:blipFill>
          <a:blip r:embed="rId2" cstate="print">
            <a:extLst>
              <a:ext uri="{28A0092B-C50C-407E-A947-70E740481C1C}">
                <a14:useLocalDpi xmlns:a14="http://schemas.microsoft.com/office/drawing/2010/main" val="0"/>
              </a:ext>
            </a:extLst>
          </a:blip>
          <a:srcRect l="10975" t="14256" r="5386" b="11745"/>
          <a:stretch>
            <a:fillRect/>
          </a:stretch>
        </p:blipFill>
        <p:spPr bwMode="auto">
          <a:xfrm rot="21172441">
            <a:off x="405742" y="1953409"/>
            <a:ext cx="2260179" cy="2666257"/>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412" name="Picture 4" descr="F:\фото школа\image-0-02-05-d9fe6ce24e53dfc36cd7ca228b451dd161f0552c9c00f72e7d7fa45268802bf6-V.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14532" t="25835" r="15228"/>
          <a:stretch>
            <a:fillRect/>
          </a:stretch>
        </p:blipFill>
        <p:spPr bwMode="auto">
          <a:xfrm rot="382135">
            <a:off x="4580600" y="5042475"/>
            <a:ext cx="1959717" cy="275899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0" name="Объект 2"/>
          <p:cNvSpPr txBox="1">
            <a:spLocks/>
          </p:cNvSpPr>
          <p:nvPr/>
        </p:nvSpPr>
        <p:spPr>
          <a:xfrm>
            <a:off x="2404372" y="438283"/>
            <a:ext cx="2010962" cy="1253397"/>
          </a:xfrm>
          <a:prstGeom prst="rect">
            <a:avLst/>
          </a:prstGeom>
        </p:spPr>
        <p:txBody>
          <a:bodyPr vert="horz">
            <a:normAutofit/>
          </a:bodyPr>
          <a:lst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marL="0" indent="0" algn="ctr">
              <a:buNone/>
            </a:pPr>
            <a:r>
              <a:rPr lang="uk-UA" sz="3000" dirty="0" smtClean="0">
                <a:effectLst>
                  <a:outerShdw blurRad="38100" dist="38100" dir="2700000" algn="tl">
                    <a:srgbClr val="000000">
                      <a:alpha val="43137"/>
                    </a:srgbClr>
                  </a:outerShdw>
                </a:effectLst>
                <a:latin typeface="Arial Narrow" pitchFamily="34" charset="0"/>
              </a:rPr>
              <a:t>Шкільні будні</a:t>
            </a:r>
            <a:endParaRPr lang="ru-RU" sz="3000" dirty="0">
              <a:effectLst>
                <a:outerShdw blurRad="38100" dist="38100" dir="2700000" algn="tl">
                  <a:srgbClr val="000000">
                    <a:alpha val="43137"/>
                  </a:srgbClr>
                </a:outerShdw>
              </a:effectLst>
              <a:latin typeface="Arial Narrow" pitchFamily="34" charset="0"/>
            </a:endParaRPr>
          </a:p>
        </p:txBody>
      </p:sp>
      <p:pic>
        <p:nvPicPr>
          <p:cNvPr id="17416" name="Picture 8"/>
          <p:cNvPicPr>
            <a:picLocks noChangeAspect="1" noChangeArrowheads="1"/>
          </p:cNvPicPr>
          <p:nvPr/>
        </p:nvPicPr>
        <p:blipFill>
          <a:blip r:embed="rId4">
            <a:lum bright="10000" contrast="10000"/>
            <a:extLst>
              <a:ext uri="{28A0092B-C50C-407E-A947-70E740481C1C}">
                <a14:useLocalDpi xmlns:a14="http://schemas.microsoft.com/office/drawing/2010/main" val="0"/>
              </a:ext>
            </a:extLst>
          </a:blip>
          <a:srcRect/>
          <a:stretch>
            <a:fillRect/>
          </a:stretch>
        </p:blipFill>
        <p:spPr bwMode="auto">
          <a:xfrm rot="206725">
            <a:off x="2300332" y="2016781"/>
            <a:ext cx="2144867" cy="307634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7417"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1136928">
            <a:off x="4338217" y="2234967"/>
            <a:ext cx="2137044" cy="2594568"/>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7419" name="Picture 11" descr="F:\фото школа\image-0-02-04-e7e102f4929d73217cdb42b14ba091bfe37e5fab035ae7c9341ac4a8bb7d9b94-V.jpg"/>
          <p:cNvPicPr>
            <a:picLocks noChangeAspect="1" noChangeArrowheads="1"/>
          </p:cNvPicPr>
          <p:nvPr/>
        </p:nvPicPr>
        <p:blipFill>
          <a:blip r:embed="rId6" cstate="print">
            <a:extLst>
              <a:ext uri="{28A0092B-C50C-407E-A947-70E740481C1C}">
                <a14:useLocalDpi xmlns:a14="http://schemas.microsoft.com/office/drawing/2010/main" val="0"/>
              </a:ext>
            </a:extLst>
          </a:blip>
          <a:srcRect l="1838" t="8670" r="7007" b="10067"/>
          <a:stretch>
            <a:fillRect/>
          </a:stretch>
        </p:blipFill>
        <p:spPr bwMode="auto">
          <a:xfrm rot="394024">
            <a:off x="208165" y="5440874"/>
            <a:ext cx="2303876" cy="219076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7421" name="Picture 1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445288">
            <a:off x="1906047" y="4569726"/>
            <a:ext cx="2905953" cy="3125021"/>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7068556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28600" y="666723"/>
            <a:ext cx="6629400" cy="3048021"/>
          </a:xfrm>
        </p:spPr>
        <p:txBody>
          <a:bodyPr>
            <a:normAutofit/>
          </a:bodyPr>
          <a:lstStyle/>
          <a:p>
            <a:pPr marL="0" indent="0" algn="ctr">
              <a:buNone/>
            </a:pPr>
            <a:r>
              <a:rPr lang="ru-RU" sz="3000" dirty="0">
                <a:effectLst>
                  <a:outerShdw blurRad="38100" dist="38100" dir="2700000" algn="tl">
                    <a:srgbClr val="000000">
                      <a:alpha val="43137"/>
                    </a:srgbClr>
                  </a:outerShdw>
                </a:effectLst>
                <a:latin typeface="Arial Narrow" pitchFamily="34" charset="0"/>
              </a:rPr>
              <a:t>Свято </a:t>
            </a:r>
            <a:r>
              <a:rPr lang="ru-RU" sz="3000" dirty="0" smtClean="0">
                <a:effectLst>
                  <a:outerShdw blurRad="38100" dist="38100" dir="2700000" algn="tl">
                    <a:srgbClr val="000000">
                      <a:alpha val="43137"/>
                    </a:srgbClr>
                  </a:outerShdw>
                </a:effectLst>
                <a:latin typeface="Arial Narrow" pitchFamily="34" charset="0"/>
              </a:rPr>
              <a:t>«</a:t>
            </a:r>
            <a:r>
              <a:rPr lang="uk-UA" sz="3000" dirty="0" smtClean="0">
                <a:effectLst>
                  <a:outerShdw blurRad="38100" dist="38100" dir="2700000" algn="tl">
                    <a:srgbClr val="000000">
                      <a:alpha val="43137"/>
                    </a:srgbClr>
                  </a:outerShdw>
                </a:effectLst>
                <a:latin typeface="Arial Narrow" pitchFamily="34" charset="0"/>
              </a:rPr>
              <a:t>Обдарованість</a:t>
            </a:r>
            <a:r>
              <a:rPr lang="ru-RU" sz="3000" dirty="0" smtClean="0">
                <a:effectLst>
                  <a:outerShdw blurRad="38100" dist="38100" dir="2700000" algn="tl">
                    <a:srgbClr val="000000">
                      <a:alpha val="43137"/>
                    </a:srgbClr>
                  </a:outerShdw>
                </a:effectLst>
                <a:latin typeface="Arial Narrow" pitchFamily="34" charset="0"/>
              </a:rPr>
              <a:t> – 2018» </a:t>
            </a:r>
          </a:p>
          <a:p>
            <a:pPr marL="0" indent="0" algn="ctr">
              <a:buNone/>
            </a:pPr>
            <a:r>
              <a:rPr lang="uk-UA" sz="2000" dirty="0" smtClean="0">
                <a:solidFill>
                  <a:schemeClr val="tx1"/>
                </a:solidFill>
              </a:rPr>
              <a:t>67 найкращих учнів школи, які взяли участь та стали переможцями шкільних, районних, міських та Всеукраїнських змагань, були нагороджені почесними грамотами, батьки учнів – подяками. Абсолютним переможцем другий рік поспіль став учень 9-А класу </a:t>
            </a:r>
            <a:r>
              <a:rPr lang="uk-UA" sz="2000" dirty="0" err="1" smtClean="0">
                <a:solidFill>
                  <a:schemeClr val="tx1"/>
                </a:solidFill>
              </a:rPr>
              <a:t>Стрельцов</a:t>
            </a:r>
            <a:r>
              <a:rPr lang="uk-UA" sz="2000" dirty="0" smtClean="0">
                <a:solidFill>
                  <a:schemeClr val="tx1"/>
                </a:solidFill>
              </a:rPr>
              <a:t> Олексій, який був нагороджений пам'ятними призами</a:t>
            </a:r>
            <a:endParaRPr lang="uk-UA" sz="2000" dirty="0">
              <a:solidFill>
                <a:schemeClr val="tx1"/>
              </a:solidFill>
            </a:endParaRPr>
          </a:p>
        </p:txBody>
      </p:sp>
      <p:pic>
        <p:nvPicPr>
          <p:cNvPr id="20486" name="Picture 6" descr="F:\фото школа\Новая папка\0-02-04-c9c1e31ec7a258f7abc80a736301daf5b4f8c2243f6797f4f42664250ca58b99_54441da4.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79790">
            <a:off x="311449" y="3477745"/>
            <a:ext cx="2313679" cy="308490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487"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40396">
            <a:off x="247134" y="6813596"/>
            <a:ext cx="2387820" cy="1819792"/>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20488"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64984" y="6191262"/>
            <a:ext cx="918677" cy="26010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9"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750">
            <a:off x="4007405" y="5871665"/>
            <a:ext cx="1276379" cy="276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3"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25189">
            <a:off x="3852176" y="3612939"/>
            <a:ext cx="2738362" cy="2408885"/>
          </a:xfrm>
          <a:prstGeom prst="rect">
            <a:avLst/>
          </a:prstGeom>
          <a:ln w="12700">
            <a:solidFill>
              <a:srgbClr val="FFFFFF"/>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20485"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447083">
            <a:off x="2732479" y="3524243"/>
            <a:ext cx="1131251" cy="5337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42512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228600" y="228600"/>
            <a:ext cx="6172200" cy="1524000"/>
          </a:xfrm>
        </p:spPr>
        <p:txBody>
          <a:bodyPr/>
          <a:lstStyle/>
          <a:p>
            <a:pPr eaLnBrk="1" hangingPunct="1"/>
            <a:r>
              <a:rPr lang="uk-UA" sz="3600" b="1" dirty="0" smtClean="0">
                <a:solidFill>
                  <a:srgbClr val="000099"/>
                </a:solidFill>
                <a:latin typeface="Comic Sans MS" pitchFamily="66" charset="0"/>
              </a:rPr>
              <a:t>Педагогічний колектив</a:t>
            </a:r>
            <a:endParaRPr lang="ru-RU" sz="3600" b="1" dirty="0" smtClean="0">
              <a:solidFill>
                <a:srgbClr val="000099"/>
              </a:solidFill>
              <a:latin typeface="Comic Sans MS" pitchFamily="66" charset="0"/>
            </a:endParaRPr>
          </a:p>
        </p:txBody>
      </p:sp>
      <p:pic>
        <p:nvPicPr>
          <p:cNvPr id="3075" name="Picture 1" descr="C:\Documents and Settings\user\Рабочий стол\xKrh52kYztE.jpg"/>
          <p:cNvPicPr>
            <a:picLocks noChangeAspect="1" noChangeArrowheads="1"/>
          </p:cNvPicPr>
          <p:nvPr/>
        </p:nvPicPr>
        <p:blipFill>
          <a:blip r:embed="rId2"/>
          <a:srcRect/>
          <a:stretch>
            <a:fillRect/>
          </a:stretch>
        </p:blipFill>
        <p:spPr bwMode="auto">
          <a:xfrm>
            <a:off x="762000" y="1447800"/>
            <a:ext cx="5411788" cy="3403045"/>
          </a:xfrm>
          <a:prstGeom prst="roundRect">
            <a:avLst/>
          </a:prstGeom>
          <a:noFill/>
          <a:ln w="9525">
            <a:noFill/>
            <a:miter lim="800000"/>
            <a:headEnd/>
            <a:tailEnd/>
          </a:ln>
          <a:effectLst>
            <a:softEdge rad="127000"/>
          </a:effectLst>
        </p:spPr>
      </p:pic>
      <p:sp>
        <p:nvSpPr>
          <p:cNvPr id="3076" name="TextBox 5"/>
          <p:cNvSpPr txBox="1">
            <a:spLocks noChangeArrowheads="1"/>
          </p:cNvSpPr>
          <p:nvPr/>
        </p:nvSpPr>
        <p:spPr bwMode="auto">
          <a:xfrm>
            <a:off x="838200" y="4724400"/>
            <a:ext cx="5257800" cy="3539430"/>
          </a:xfrm>
          <a:prstGeom prst="rect">
            <a:avLst/>
          </a:prstGeom>
          <a:noFill/>
          <a:ln w="9525">
            <a:noFill/>
            <a:miter lim="800000"/>
            <a:headEnd/>
            <a:tailEnd/>
          </a:ln>
        </p:spPr>
        <p:txBody>
          <a:bodyPr wrap="square">
            <a:spAutoFit/>
          </a:bodyPr>
          <a:lstStyle/>
          <a:p>
            <a:pPr algn="ctr"/>
            <a:endParaRPr lang="uk-UA" sz="2800" dirty="0">
              <a:solidFill>
                <a:srgbClr val="000099"/>
              </a:solidFill>
              <a:latin typeface="Comic Sans MS" pitchFamily="66" charset="0"/>
            </a:endParaRPr>
          </a:p>
          <a:p>
            <a:pPr algn="ctr"/>
            <a:r>
              <a:rPr lang="uk-UA" sz="2800" dirty="0">
                <a:solidFill>
                  <a:srgbClr val="000099"/>
                </a:solidFill>
                <a:latin typeface="Comic Sans MS" pitchFamily="66" charset="0"/>
              </a:rPr>
              <a:t>Всього </a:t>
            </a:r>
            <a:r>
              <a:rPr lang="uk-UA" sz="2800" dirty="0" smtClean="0">
                <a:solidFill>
                  <a:srgbClr val="000099"/>
                </a:solidFill>
                <a:latin typeface="Comic Sans MS" pitchFamily="66" charset="0"/>
              </a:rPr>
              <a:t>вчителів-24: </a:t>
            </a:r>
            <a:endParaRPr lang="uk-UA" sz="2800" dirty="0">
              <a:solidFill>
                <a:srgbClr val="000099"/>
              </a:solidFill>
              <a:latin typeface="Comic Sans MS" pitchFamily="66" charset="0"/>
            </a:endParaRPr>
          </a:p>
          <a:p>
            <a:pPr algn="ctr"/>
            <a:r>
              <a:rPr lang="uk-UA" sz="2800" dirty="0" smtClean="0">
                <a:solidFill>
                  <a:srgbClr val="000099"/>
                </a:solidFill>
                <a:latin typeface="Comic Sans MS" pitchFamily="66" charset="0"/>
              </a:rPr>
              <a:t>Спеціаліст-1 </a:t>
            </a:r>
            <a:endParaRPr lang="uk-UA" sz="2800" dirty="0">
              <a:solidFill>
                <a:srgbClr val="000099"/>
              </a:solidFill>
              <a:latin typeface="Comic Sans MS" pitchFamily="66" charset="0"/>
            </a:endParaRPr>
          </a:p>
          <a:p>
            <a:pPr algn="ctr"/>
            <a:r>
              <a:rPr lang="uk-UA" sz="2800" dirty="0">
                <a:solidFill>
                  <a:srgbClr val="000099"/>
                </a:solidFill>
                <a:latin typeface="Comic Sans MS" pitchFamily="66" charset="0"/>
              </a:rPr>
              <a:t>Спеціаліст ІІ </a:t>
            </a:r>
            <a:r>
              <a:rPr lang="uk-UA" sz="2800" dirty="0" smtClean="0">
                <a:solidFill>
                  <a:srgbClr val="000099"/>
                </a:solidFill>
                <a:latin typeface="Comic Sans MS" pitchFamily="66" charset="0"/>
              </a:rPr>
              <a:t>категорії-1</a:t>
            </a:r>
            <a:endParaRPr lang="uk-UA" sz="2800" dirty="0">
              <a:solidFill>
                <a:srgbClr val="000099"/>
              </a:solidFill>
              <a:latin typeface="Comic Sans MS" pitchFamily="66" charset="0"/>
            </a:endParaRPr>
          </a:p>
          <a:p>
            <a:pPr algn="ctr"/>
            <a:r>
              <a:rPr lang="uk-UA" sz="2800" dirty="0">
                <a:solidFill>
                  <a:srgbClr val="000099"/>
                </a:solidFill>
                <a:latin typeface="Comic Sans MS" pitchFamily="66" charset="0"/>
              </a:rPr>
              <a:t>Спеціаліст І </a:t>
            </a:r>
            <a:r>
              <a:rPr lang="uk-UA" sz="2800" dirty="0" smtClean="0">
                <a:solidFill>
                  <a:srgbClr val="000099"/>
                </a:solidFill>
                <a:latin typeface="Comic Sans MS" pitchFamily="66" charset="0"/>
              </a:rPr>
              <a:t>категорії-11</a:t>
            </a:r>
            <a:endParaRPr lang="uk-UA" sz="2800" dirty="0">
              <a:solidFill>
                <a:srgbClr val="000099"/>
              </a:solidFill>
              <a:latin typeface="Comic Sans MS" pitchFamily="66" charset="0"/>
            </a:endParaRPr>
          </a:p>
          <a:p>
            <a:pPr algn="ctr"/>
            <a:r>
              <a:rPr lang="uk-UA" sz="2800" dirty="0">
                <a:solidFill>
                  <a:srgbClr val="000099"/>
                </a:solidFill>
                <a:latin typeface="Comic Sans MS" pitchFamily="66" charset="0"/>
              </a:rPr>
              <a:t>Спеціаліст вищої </a:t>
            </a:r>
            <a:r>
              <a:rPr lang="uk-UA" sz="2800" dirty="0" smtClean="0">
                <a:solidFill>
                  <a:srgbClr val="000099"/>
                </a:solidFill>
                <a:latin typeface="Comic Sans MS" pitchFamily="66" charset="0"/>
              </a:rPr>
              <a:t>категорії-11</a:t>
            </a:r>
          </a:p>
          <a:p>
            <a:pPr algn="ctr"/>
            <a:r>
              <a:rPr lang="uk-UA" sz="2800" dirty="0" err="1" smtClean="0">
                <a:solidFill>
                  <a:srgbClr val="000099"/>
                </a:solidFill>
                <a:latin typeface="Comic Sans MS" pitchFamily="66" charset="0"/>
              </a:rPr>
              <a:t>“Старший</a:t>
            </a:r>
            <a:r>
              <a:rPr lang="uk-UA" sz="2800" dirty="0" smtClean="0">
                <a:solidFill>
                  <a:srgbClr val="000099"/>
                </a:solidFill>
                <a:latin typeface="Comic Sans MS" pitchFamily="66" charset="0"/>
              </a:rPr>
              <a:t> учитель”-4</a:t>
            </a:r>
          </a:p>
          <a:p>
            <a:pPr algn="ctr"/>
            <a:r>
              <a:rPr lang="uk-UA" sz="2800" dirty="0" err="1" smtClean="0">
                <a:solidFill>
                  <a:srgbClr val="000099"/>
                </a:solidFill>
                <a:latin typeface="Comic Sans MS" pitchFamily="66" charset="0"/>
              </a:rPr>
              <a:t>“Учитель</a:t>
            </a:r>
            <a:r>
              <a:rPr lang="uk-UA" sz="2800" dirty="0" smtClean="0">
                <a:solidFill>
                  <a:srgbClr val="000099"/>
                </a:solidFill>
                <a:latin typeface="Comic Sans MS" pitchFamily="66" charset="0"/>
              </a:rPr>
              <a:t> – методист”-4</a:t>
            </a:r>
            <a:endParaRPr lang="ru-RU" sz="2800" dirty="0">
              <a:solidFill>
                <a:srgbClr val="000099"/>
              </a:solidFill>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8" descr="IMG-4f30992dc70da78af2ad619f3f69392f-V"/>
          <p:cNvPicPr>
            <a:picLocks noChangeAspect="1" noChangeArrowheads="1"/>
          </p:cNvPicPr>
          <p:nvPr/>
        </p:nvPicPr>
        <p:blipFill>
          <a:blip r:embed="rId2" cstate="print"/>
          <a:srcRect/>
          <a:stretch>
            <a:fillRect/>
          </a:stretch>
        </p:blipFill>
        <p:spPr bwMode="auto">
          <a:xfrm>
            <a:off x="5105400" y="4114800"/>
            <a:ext cx="1469050" cy="2609850"/>
          </a:xfrm>
          <a:prstGeom prst="rect">
            <a:avLst/>
          </a:prstGeom>
          <a:ln>
            <a:noFill/>
          </a:ln>
          <a:effectLst>
            <a:softEdge rad="112500"/>
          </a:effectLst>
        </p:spPr>
      </p:pic>
      <p:sp>
        <p:nvSpPr>
          <p:cNvPr id="2" name="Заголовок 1"/>
          <p:cNvSpPr>
            <a:spLocks noGrp="1"/>
          </p:cNvSpPr>
          <p:nvPr>
            <p:ph type="title"/>
          </p:nvPr>
        </p:nvSpPr>
        <p:spPr>
          <a:xfrm>
            <a:off x="228600" y="381000"/>
            <a:ext cx="6300788" cy="561975"/>
          </a:xfrm>
        </p:spPr>
        <p:txBody>
          <a:bodyPr>
            <a:normAutofit fontScale="90000"/>
          </a:bodyPr>
          <a:lstStyle/>
          <a:p>
            <a:pPr eaLnBrk="1" fontAlgn="auto" hangingPunct="1">
              <a:spcAft>
                <a:spcPts val="0"/>
              </a:spcAft>
              <a:defRPr/>
            </a:pPr>
            <a:r>
              <a:rPr lang="uk-UA" sz="3200" b="1" dirty="0" smtClean="0">
                <a:solidFill>
                  <a:srgbClr val="000099"/>
                </a:solidFill>
                <a:latin typeface="Comic Sans MS" pitchFamily="66" charset="0"/>
              </a:rPr>
              <a:t>Методична робота учителів</a:t>
            </a:r>
            <a:endParaRPr lang="ru-RU" sz="3200" b="1" dirty="0">
              <a:solidFill>
                <a:srgbClr val="000099"/>
              </a:solidFill>
              <a:latin typeface="Comic Sans MS" pitchFamily="66" charset="0"/>
            </a:endParaRPr>
          </a:p>
        </p:txBody>
      </p:sp>
      <p:pic>
        <p:nvPicPr>
          <p:cNvPr id="40972" name="Рисунок 38"/>
          <p:cNvPicPr>
            <a:picLocks noChangeAspect="1" noChangeArrowheads="1"/>
          </p:cNvPicPr>
          <p:nvPr/>
        </p:nvPicPr>
        <p:blipFill>
          <a:blip r:embed="rId3"/>
          <a:srcRect/>
          <a:stretch>
            <a:fillRect/>
          </a:stretch>
        </p:blipFill>
        <p:spPr bwMode="auto">
          <a:xfrm>
            <a:off x="2971800" y="4495800"/>
            <a:ext cx="1981200" cy="1484473"/>
          </a:xfrm>
          <a:prstGeom prst="rect">
            <a:avLst/>
          </a:prstGeom>
          <a:ln>
            <a:noFill/>
          </a:ln>
          <a:effectLst>
            <a:softEdge rad="112500"/>
          </a:effectLst>
        </p:spPr>
      </p:pic>
      <p:pic>
        <p:nvPicPr>
          <p:cNvPr id="40970" name="Рисунок 27"/>
          <p:cNvPicPr>
            <a:picLocks noChangeAspect="1" noChangeArrowheads="1"/>
          </p:cNvPicPr>
          <p:nvPr/>
        </p:nvPicPr>
        <p:blipFill>
          <a:blip r:embed="rId4" cstate="print"/>
          <a:srcRect/>
          <a:stretch>
            <a:fillRect/>
          </a:stretch>
        </p:blipFill>
        <p:spPr bwMode="auto">
          <a:xfrm>
            <a:off x="4495800" y="2133600"/>
            <a:ext cx="1981200" cy="1485900"/>
          </a:xfrm>
          <a:prstGeom prst="rect">
            <a:avLst/>
          </a:prstGeom>
          <a:ln>
            <a:noFill/>
          </a:ln>
          <a:effectLst>
            <a:softEdge rad="112500"/>
          </a:effectLst>
        </p:spPr>
      </p:pic>
      <p:pic>
        <p:nvPicPr>
          <p:cNvPr id="40969" name="Рисунок 25"/>
          <p:cNvPicPr>
            <a:picLocks noChangeAspect="1" noChangeArrowheads="1"/>
          </p:cNvPicPr>
          <p:nvPr/>
        </p:nvPicPr>
        <p:blipFill>
          <a:blip r:embed="rId5" cstate="print"/>
          <a:srcRect/>
          <a:stretch>
            <a:fillRect/>
          </a:stretch>
        </p:blipFill>
        <p:spPr bwMode="auto">
          <a:xfrm>
            <a:off x="3048000" y="1905000"/>
            <a:ext cx="1838115" cy="1400175"/>
          </a:xfrm>
          <a:prstGeom prst="rect">
            <a:avLst/>
          </a:prstGeom>
          <a:ln>
            <a:noFill/>
          </a:ln>
          <a:effectLst>
            <a:softEdge rad="112500"/>
          </a:effectLst>
        </p:spPr>
      </p:pic>
      <p:pic>
        <p:nvPicPr>
          <p:cNvPr id="40966" name="Picture 6" descr="IMG_20180226_151153"/>
          <p:cNvPicPr>
            <a:picLocks noChangeAspect="1" noChangeArrowheads="1"/>
          </p:cNvPicPr>
          <p:nvPr/>
        </p:nvPicPr>
        <p:blipFill>
          <a:blip r:embed="rId6" cstate="print"/>
          <a:srcRect/>
          <a:stretch>
            <a:fillRect/>
          </a:stretch>
        </p:blipFill>
        <p:spPr bwMode="auto">
          <a:xfrm>
            <a:off x="0" y="30118050"/>
            <a:ext cx="6115050" cy="4591050"/>
          </a:xfrm>
          <a:prstGeom prst="rect">
            <a:avLst/>
          </a:prstGeom>
          <a:noFill/>
        </p:spPr>
      </p:pic>
      <p:pic>
        <p:nvPicPr>
          <p:cNvPr id="40965" name="Picture 5" descr="IMG_4172"/>
          <p:cNvPicPr>
            <a:picLocks noChangeAspect="1" noChangeArrowheads="1"/>
          </p:cNvPicPr>
          <p:nvPr/>
        </p:nvPicPr>
        <p:blipFill>
          <a:blip r:embed="rId7" cstate="print"/>
          <a:srcRect/>
          <a:stretch>
            <a:fillRect/>
          </a:stretch>
        </p:blipFill>
        <p:spPr bwMode="auto">
          <a:xfrm>
            <a:off x="0" y="35166300"/>
            <a:ext cx="6115050" cy="4581525"/>
          </a:xfrm>
          <a:prstGeom prst="rect">
            <a:avLst/>
          </a:prstGeom>
          <a:noFill/>
        </p:spPr>
      </p:pic>
      <p:pic>
        <p:nvPicPr>
          <p:cNvPr id="40964" name="Picture 4" descr="IMG_4173"/>
          <p:cNvPicPr>
            <a:picLocks noChangeAspect="1" noChangeArrowheads="1"/>
          </p:cNvPicPr>
          <p:nvPr/>
        </p:nvPicPr>
        <p:blipFill>
          <a:blip r:embed="rId8" cstate="print"/>
          <a:srcRect/>
          <a:stretch>
            <a:fillRect/>
          </a:stretch>
        </p:blipFill>
        <p:spPr bwMode="auto">
          <a:xfrm>
            <a:off x="0" y="39747825"/>
            <a:ext cx="6115050" cy="4581525"/>
          </a:xfrm>
          <a:prstGeom prst="rect">
            <a:avLst/>
          </a:prstGeom>
          <a:noFill/>
        </p:spPr>
      </p:pic>
      <p:pic>
        <p:nvPicPr>
          <p:cNvPr id="40963" name="Picture 3" descr="IMG_4178"/>
          <p:cNvPicPr>
            <a:picLocks noChangeAspect="1" noChangeArrowheads="1"/>
          </p:cNvPicPr>
          <p:nvPr/>
        </p:nvPicPr>
        <p:blipFill>
          <a:blip r:embed="rId9" cstate="print"/>
          <a:srcRect/>
          <a:stretch>
            <a:fillRect/>
          </a:stretch>
        </p:blipFill>
        <p:spPr bwMode="auto">
          <a:xfrm>
            <a:off x="0" y="44329350"/>
            <a:ext cx="6115050" cy="4581525"/>
          </a:xfrm>
          <a:prstGeom prst="rect">
            <a:avLst/>
          </a:prstGeom>
          <a:noFill/>
        </p:spPr>
      </p:pic>
      <p:pic>
        <p:nvPicPr>
          <p:cNvPr id="40962" name="Picture 2" descr="IMG_20180110_114928"/>
          <p:cNvPicPr>
            <a:picLocks noChangeAspect="1" noChangeArrowheads="1"/>
          </p:cNvPicPr>
          <p:nvPr/>
        </p:nvPicPr>
        <p:blipFill>
          <a:blip r:embed="rId10" cstate="print"/>
          <a:srcRect/>
          <a:stretch>
            <a:fillRect/>
          </a:stretch>
        </p:blipFill>
        <p:spPr bwMode="auto">
          <a:xfrm>
            <a:off x="0" y="48910875"/>
            <a:ext cx="6115050" cy="8153400"/>
          </a:xfrm>
          <a:prstGeom prst="rect">
            <a:avLst/>
          </a:prstGeom>
          <a:noFill/>
        </p:spPr>
      </p:pic>
      <p:pic>
        <p:nvPicPr>
          <p:cNvPr id="40961" name="Picture 1" descr="IMG_20180226_154421"/>
          <p:cNvPicPr>
            <a:picLocks noChangeAspect="1" noChangeArrowheads="1"/>
          </p:cNvPicPr>
          <p:nvPr/>
        </p:nvPicPr>
        <p:blipFill>
          <a:blip r:embed="rId11" cstate="print"/>
          <a:srcRect/>
          <a:stretch>
            <a:fillRect/>
          </a:stretch>
        </p:blipFill>
        <p:spPr bwMode="auto">
          <a:xfrm>
            <a:off x="0" y="57064275"/>
            <a:ext cx="6115050" cy="4591050"/>
          </a:xfrm>
          <a:prstGeom prst="rect">
            <a:avLst/>
          </a:prstGeom>
          <a:noFill/>
        </p:spPr>
      </p:pic>
      <p:sp>
        <p:nvSpPr>
          <p:cNvPr id="40974" name="Rectangle 14"/>
          <p:cNvSpPr>
            <a:spLocks noChangeArrowheads="1"/>
          </p:cNvSpPr>
          <p:nvPr/>
        </p:nvSpPr>
        <p:spPr bwMode="auto">
          <a:xfrm>
            <a:off x="533400" y="1219200"/>
            <a:ext cx="5867400" cy="72635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tab pos="1768475" algn="l"/>
              </a:tabLst>
            </a:pPr>
            <a:r>
              <a:rPr kumimoji="0" lang="uk-UA" sz="1400" b="1"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uk-UA" sz="1600" b="1"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Леонідова Л.Б. Практичний семінар Тема: </a:t>
            </a:r>
            <a:r>
              <a:rPr kumimoji="0" lang="uk-UA" sz="1600" b="1" i="0" u="none" strike="noStrike" cap="none" normalizeH="0" baseline="0" dirty="0" err="1" smtClean="0">
                <a:ln>
                  <a:noFill/>
                </a:ln>
                <a:solidFill>
                  <a:schemeClr val="accent2"/>
                </a:solidFill>
                <a:effectLst/>
                <a:latin typeface="Comic Sans MS" pitchFamily="66" charset="0"/>
                <a:ea typeface="Calibri" pitchFamily="34" charset="0"/>
                <a:cs typeface="Times New Roman" pitchFamily="18" charset="0"/>
              </a:rPr>
              <a:t>“</a:t>
            </a:r>
            <a:r>
              <a:rPr kumimoji="0" lang="uk-UA" sz="1600" b="0" i="0" u="none" strike="noStrike" cap="none" normalizeH="0" baseline="0" dirty="0" err="1" smtClean="0">
                <a:ln>
                  <a:noFill/>
                </a:ln>
                <a:solidFill>
                  <a:schemeClr val="accent2"/>
                </a:solidFill>
                <a:effectLst/>
                <a:latin typeface="Comic Sans MS" pitchFamily="66" charset="0"/>
                <a:ea typeface="Calibri" pitchFamily="34" charset="0"/>
                <a:cs typeface="Times New Roman" pitchFamily="18" charset="0"/>
              </a:rPr>
              <a:t>Педагогіка</a:t>
            </a: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 живого слова як основи національного виховання учнів на уроках української літератури</a:t>
            </a:r>
            <a:r>
              <a:rPr kumimoji="0" lang="uk-UA" sz="1600" b="1"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 ”</a:t>
            </a:r>
          </a:p>
          <a:p>
            <a:pPr marL="0" marR="0" lvl="0" indent="0" algn="l" defTabSz="914400" rtl="0" eaLnBrk="1" fontAlgn="base" latinLnBrk="0" hangingPunct="1">
              <a:lnSpc>
                <a:spcPct val="100000"/>
              </a:lnSpc>
              <a:spcBef>
                <a:spcPct val="0"/>
              </a:spcBef>
              <a:spcAft>
                <a:spcPct val="0"/>
              </a:spcAft>
              <a:buClrTx/>
              <a:buSzTx/>
              <a:buFontTx/>
              <a:buNone/>
              <a:tabLst>
                <a:tab pos="1768475" algn="l"/>
              </a:tabLst>
            </a:pPr>
            <a:endParaRPr lang="uk-UA" sz="1600" b="1" dirty="0">
              <a:solidFill>
                <a:schemeClr val="accent2"/>
              </a:solidFill>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1768475" algn="l"/>
              </a:tabLst>
            </a:pP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1768475" algn="l"/>
              </a:tabLst>
            </a:pPr>
            <a:endParaRPr lang="uk-UA" sz="1600" dirty="0">
              <a:solidFill>
                <a:schemeClr val="accent2"/>
              </a:solidFill>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1768475" algn="l"/>
              </a:tabLst>
            </a:pP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1768475" algn="l"/>
              </a:tabLst>
            </a:pPr>
            <a:endParaRPr lang="uk-UA" sz="1600" dirty="0">
              <a:solidFill>
                <a:schemeClr val="accent2"/>
              </a:solidFill>
              <a:latin typeface="Comic Sans MS" pitchFamily="66"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tab pos="1768475" algn="l"/>
              </a:tabLst>
            </a:pP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Calibri" pitchFamily="34" charset="0"/>
              </a:rPr>
              <a:t> </a:t>
            </a:r>
          </a:p>
          <a:p>
            <a:pPr marL="0" marR="0" lvl="0" indent="0" algn="ctr" defTabSz="914400" rtl="0" eaLnBrk="0" fontAlgn="base" latinLnBrk="0" hangingPunct="0">
              <a:lnSpc>
                <a:spcPct val="100000"/>
              </a:lnSpc>
              <a:spcBef>
                <a:spcPct val="0"/>
              </a:spcBef>
              <a:spcAft>
                <a:spcPct val="0"/>
              </a:spcAft>
              <a:buClrTx/>
              <a:buSzTx/>
              <a:buFontTx/>
              <a:buNone/>
              <a:tabLst>
                <a:tab pos="1768475" algn="l"/>
              </a:tabLst>
            </a:pPr>
            <a:r>
              <a:rPr kumimoji="0" lang="uk-UA" sz="1600" b="1" i="0" u="none" strike="noStrike" cap="none" normalizeH="0" baseline="0" dirty="0" smtClean="0">
                <a:ln>
                  <a:noFill/>
                </a:ln>
                <a:solidFill>
                  <a:schemeClr val="accent2"/>
                </a:solidFill>
                <a:effectLst/>
                <a:latin typeface="Comic Sans MS" pitchFamily="66" charset="0"/>
                <a:ea typeface="Calibri" pitchFamily="34" charset="0"/>
                <a:cs typeface="Calibri" pitchFamily="34" charset="0"/>
              </a:rPr>
              <a:t>Поляк М.О. </a:t>
            </a:r>
          </a:p>
          <a:p>
            <a:pPr marL="0" marR="0" lvl="0" indent="0" algn="ctr" defTabSz="914400" rtl="0" eaLnBrk="0" fontAlgn="base" latinLnBrk="0" hangingPunct="0">
              <a:lnSpc>
                <a:spcPct val="100000"/>
              </a:lnSpc>
              <a:spcBef>
                <a:spcPct val="0"/>
              </a:spcBef>
              <a:spcAft>
                <a:spcPct val="0"/>
              </a:spcAft>
              <a:buClrTx/>
              <a:buSzTx/>
              <a:buFontTx/>
              <a:buNone/>
              <a:tabLst>
                <a:tab pos="1768475" algn="l"/>
              </a:tabLst>
            </a:pP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Calibri" pitchFamily="34" charset="0"/>
              </a:rPr>
              <a:t>Семінар-практикум  для вчителів  інформатики ЗЗСО Шевченківського району</a:t>
            </a: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tab pos="1768475" algn="l"/>
              </a:tabLst>
            </a:pP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Calibri" pitchFamily="34" charset="0"/>
              </a:rPr>
              <a:t>за темою «Соціалізація учнів на уроках інформатики»</a:t>
            </a: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lang="uk-UA" sz="1600" dirty="0">
              <a:solidFill>
                <a:schemeClr val="accent2"/>
              </a:solidFill>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lang="uk-UA" sz="1600" dirty="0">
              <a:solidFill>
                <a:schemeClr val="accent2"/>
              </a:solidFill>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lang="uk-UA" sz="1600" dirty="0">
              <a:solidFill>
                <a:schemeClr val="accent2"/>
              </a:solidFill>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defTabSz="914400" rtl="0" eaLnBrk="0" fontAlgn="base" latinLnBrk="0" hangingPunct="0">
              <a:lnSpc>
                <a:spcPct val="100000"/>
              </a:lnSpc>
              <a:spcBef>
                <a:spcPct val="0"/>
              </a:spcBef>
              <a:spcAft>
                <a:spcPct val="0"/>
              </a:spcAft>
              <a:buClrTx/>
              <a:buSzTx/>
              <a:buFontTx/>
              <a:buNone/>
              <a:tabLst>
                <a:tab pos="1768475" algn="l"/>
              </a:tabLst>
            </a:pPr>
            <a:r>
              <a:rPr kumimoji="0" lang="uk-UA" sz="1600" b="1"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Методичний міст Тема</a:t>
            </a: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a:t>
            </a: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Calibri" pitchFamily="34" charset="0"/>
              </a:rPr>
              <a:t> </a:t>
            </a:r>
            <a:r>
              <a:rPr kumimoji="0" lang="uk-UA" sz="1600" b="0" i="0" u="none" strike="noStrike" cap="none" normalizeH="0" baseline="0" dirty="0" err="1" smtClean="0">
                <a:ln>
                  <a:noFill/>
                </a:ln>
                <a:solidFill>
                  <a:schemeClr val="accent2"/>
                </a:solidFill>
                <a:effectLst/>
                <a:latin typeface="Comic Sans MS" pitchFamily="66" charset="0"/>
                <a:ea typeface="Calibri" pitchFamily="34" charset="0"/>
                <a:cs typeface="Calibri" pitchFamily="34" charset="0"/>
              </a:rPr>
              <a:t>„</a:t>
            </a:r>
            <a:r>
              <a:rPr kumimoji="0" lang="uk-UA" sz="1600" b="0" i="0" u="none" strike="noStrike" cap="none" normalizeH="0" baseline="0" dirty="0" err="1" smtClean="0">
                <a:ln>
                  <a:noFill/>
                </a:ln>
                <a:solidFill>
                  <a:schemeClr val="accent2"/>
                </a:solidFill>
                <a:effectLst/>
                <a:latin typeface="Comic Sans MS" pitchFamily="66" charset="0"/>
                <a:ea typeface="Calibri" pitchFamily="34" charset="0"/>
                <a:cs typeface="Times New Roman" pitchFamily="18" charset="0"/>
              </a:rPr>
              <a:t>Наступність</a:t>
            </a: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 між </a:t>
            </a:r>
          </a:p>
          <a:p>
            <a:pPr marL="0" marR="0" lvl="0" indent="0" defTabSz="914400" rtl="0" eaLnBrk="0" fontAlgn="base" latinLnBrk="0" hangingPunct="0">
              <a:lnSpc>
                <a:spcPct val="100000"/>
              </a:lnSpc>
              <a:spcBef>
                <a:spcPct val="0"/>
              </a:spcBef>
              <a:spcAft>
                <a:spcPct val="0"/>
              </a:spcAft>
              <a:buClrTx/>
              <a:buSzTx/>
              <a:buFontTx/>
              <a:buNone/>
              <a:tabLst>
                <a:tab pos="1768475" algn="l"/>
              </a:tabLst>
            </a:pP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дошкільною та початковою </a:t>
            </a:r>
            <a:r>
              <a:rPr kumimoji="0" lang="uk-UA" sz="1600" b="0" i="0" u="none" strike="noStrike" cap="none" normalizeH="0" baseline="0" dirty="0" err="1" smtClean="0">
                <a:ln>
                  <a:noFill/>
                </a:ln>
                <a:solidFill>
                  <a:schemeClr val="accent2"/>
                </a:solidFill>
                <a:effectLst/>
                <a:latin typeface="Comic Sans MS" pitchFamily="66" charset="0"/>
                <a:ea typeface="Calibri" pitchFamily="34" charset="0"/>
                <a:cs typeface="Times New Roman" pitchFamily="18" charset="0"/>
              </a:rPr>
              <a:t>освітами-запорука</a:t>
            </a: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 успішної </a:t>
            </a:r>
          </a:p>
          <a:p>
            <a:pPr marL="0" marR="0" lvl="0" indent="0" defTabSz="914400" rtl="0" eaLnBrk="0" fontAlgn="base" latinLnBrk="0" hangingPunct="0">
              <a:lnSpc>
                <a:spcPct val="100000"/>
              </a:lnSpc>
              <a:spcBef>
                <a:spcPct val="0"/>
              </a:spcBef>
              <a:spcAft>
                <a:spcPct val="0"/>
              </a:spcAft>
              <a:buClrTx/>
              <a:buSzTx/>
              <a:buFontTx/>
              <a:buNone/>
              <a:tabLst>
                <a:tab pos="1768475" algn="l"/>
              </a:tabLst>
            </a:pP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адаптації молодшого школяра в умовах впровадження нового Державного </a:t>
            </a:r>
            <a:r>
              <a:rPr kumimoji="0" lang="uk-UA" sz="1600" b="0" i="0" u="none" strike="noStrike" cap="none" normalizeH="0" baseline="0" dirty="0" err="1" smtClean="0">
                <a:ln>
                  <a:noFill/>
                </a:ln>
                <a:solidFill>
                  <a:schemeClr val="accent2"/>
                </a:solidFill>
                <a:effectLst/>
                <a:latin typeface="Comic Sans MS" pitchFamily="66" charset="0"/>
                <a:ea typeface="Calibri" pitchFamily="34" charset="0"/>
                <a:cs typeface="Times New Roman" pitchFamily="18" charset="0"/>
              </a:rPr>
              <a:t>Стандарту”</a:t>
            </a: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r>
              <a:rPr kumimoji="0" lang="uk-UA" sz="1600" b="1"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Кушнарьова О.О., Поліщук С.В. </a:t>
            </a: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Практичний семінар для вчителів математики </a:t>
            </a:r>
            <a:r>
              <a:rPr kumimoji="0" lang="uk-UA" sz="1600" b="0" i="0" u="none" strike="noStrike" cap="none" normalizeH="0" baseline="0" dirty="0" err="1" smtClean="0">
                <a:ln>
                  <a:noFill/>
                </a:ln>
                <a:solidFill>
                  <a:schemeClr val="accent2"/>
                </a:solidFill>
                <a:effectLst/>
                <a:latin typeface="Comic Sans MS" pitchFamily="66" charset="0"/>
                <a:ea typeface="Calibri" pitchFamily="34" charset="0"/>
                <a:cs typeface="Times New Roman" pitchFamily="18" charset="0"/>
              </a:rPr>
              <a:t>„Підготовка</a:t>
            </a:r>
            <a:r>
              <a:rPr kumimoji="0" lang="uk-UA" sz="1600" b="0" i="0" u="none" strike="noStrike" cap="none" normalizeH="0" baseline="0" dirty="0" smtClean="0">
                <a:ln>
                  <a:noFill/>
                </a:ln>
                <a:solidFill>
                  <a:schemeClr val="accent2"/>
                </a:solidFill>
                <a:effectLst/>
                <a:latin typeface="Comic Sans MS" pitchFamily="66" charset="0"/>
                <a:ea typeface="Calibri" pitchFamily="34" charset="0"/>
                <a:cs typeface="Times New Roman" pitchFamily="18" charset="0"/>
              </a:rPr>
              <a:t> учнів до ЗНО/ДПА”</a:t>
            </a:r>
          </a:p>
          <a:p>
            <a:pPr marL="0" marR="0" lvl="0" indent="0" algn="l" defTabSz="914400" rtl="0" eaLnBrk="0" fontAlgn="base" latinLnBrk="0" hangingPunct="0">
              <a:lnSpc>
                <a:spcPct val="100000"/>
              </a:lnSpc>
              <a:spcBef>
                <a:spcPct val="0"/>
              </a:spcBef>
              <a:spcAft>
                <a:spcPct val="0"/>
              </a:spcAft>
              <a:buClrTx/>
              <a:buSzTx/>
              <a:buFontTx/>
              <a:buNone/>
              <a:tabLst>
                <a:tab pos="1768475" algn="l"/>
              </a:tabLst>
            </a:pPr>
            <a:endParaRPr kumimoji="0" lang="uk-UA" sz="1800" b="0" i="0" u="none" strike="noStrike" cap="none" normalizeH="0" baseline="0" dirty="0" smtClean="0">
              <a:ln>
                <a:noFill/>
              </a:ln>
              <a:solidFill>
                <a:schemeClr val="tx1"/>
              </a:solidFill>
              <a:effectLst/>
              <a:latin typeface="Arial" pitchFamily="34" charset="0"/>
            </a:endParaRPr>
          </a:p>
        </p:txBody>
      </p:sp>
      <p:sp>
        <p:nvSpPr>
          <p:cNvPr id="40975" name="Rectangle 15"/>
          <p:cNvSpPr>
            <a:spLocks noChangeArrowheads="1"/>
          </p:cNvSpPr>
          <p:nvPr/>
        </p:nvSpPr>
        <p:spPr bwMode="auto">
          <a:xfrm>
            <a:off x="0" y="29527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40976" name="Rectangle 16"/>
          <p:cNvSpPr>
            <a:spLocks noChangeArrowheads="1"/>
          </p:cNvSpPr>
          <p:nvPr/>
        </p:nvSpPr>
        <p:spPr bwMode="auto">
          <a:xfrm>
            <a:off x="0" y="54292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40977" name="Rectangle 17"/>
          <p:cNvSpPr>
            <a:spLocks noChangeArrowheads="1"/>
          </p:cNvSpPr>
          <p:nvPr/>
        </p:nvSpPr>
        <p:spPr bwMode="auto">
          <a:xfrm>
            <a:off x="0" y="744855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40978" name="Rectangle 18"/>
          <p:cNvSpPr>
            <a:spLocks noChangeArrowheads="1"/>
          </p:cNvSpPr>
          <p:nvPr/>
        </p:nvSpPr>
        <p:spPr bwMode="auto">
          <a:xfrm>
            <a:off x="0" y="9477375"/>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40979" name="Rectangle 19"/>
          <p:cNvSpPr>
            <a:spLocks noChangeArrowheads="1"/>
          </p:cNvSpPr>
          <p:nvPr/>
        </p:nvSpPr>
        <p:spPr bwMode="auto">
          <a:xfrm>
            <a:off x="0" y="20878800"/>
            <a:ext cx="6858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
        <p:nvSpPr>
          <p:cNvPr id="40980" name="Rectangle 20"/>
          <p:cNvSpPr>
            <a:spLocks noChangeArrowheads="1"/>
          </p:cNvSpPr>
          <p:nvPr/>
        </p:nvSpPr>
        <p:spPr bwMode="auto">
          <a:xfrm>
            <a:off x="0" y="34709100"/>
            <a:ext cx="6858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30" name="Рисунок 40"/>
          <p:cNvPicPr>
            <a:picLocks noChangeAspect="1" noChangeArrowheads="1"/>
          </p:cNvPicPr>
          <p:nvPr/>
        </p:nvPicPr>
        <p:blipFill>
          <a:blip r:embed="rId12" cstate="print"/>
          <a:srcRect/>
          <a:stretch>
            <a:fillRect/>
          </a:stretch>
        </p:blipFill>
        <p:spPr bwMode="auto">
          <a:xfrm>
            <a:off x="948559" y="4826876"/>
            <a:ext cx="1725552" cy="1295400"/>
          </a:xfrm>
          <a:prstGeom prst="rect">
            <a:avLst/>
          </a:prstGeom>
          <a:ln>
            <a:noFill/>
          </a:ln>
          <a:effectLst>
            <a:softEdge rad="112500"/>
          </a:effectLst>
        </p:spPr>
      </p:pic>
      <p:pic>
        <p:nvPicPr>
          <p:cNvPr id="31" name="Picture 8" descr="IMG-4f30992dc70da78af2ad619f3f69392f-V"/>
          <p:cNvPicPr>
            <a:picLocks noChangeAspect="1" noChangeArrowheads="1"/>
          </p:cNvPicPr>
          <p:nvPr/>
        </p:nvPicPr>
        <p:blipFill>
          <a:blip r:embed="rId13" cstate="print"/>
          <a:srcRect/>
          <a:stretch>
            <a:fillRect/>
          </a:stretch>
        </p:blipFill>
        <p:spPr bwMode="auto">
          <a:xfrm>
            <a:off x="0" y="18364200"/>
            <a:ext cx="1415435" cy="2514600"/>
          </a:xfrm>
          <a:prstGeom prst="rect">
            <a:avLst/>
          </a:prstGeom>
          <a:noFill/>
        </p:spPr>
      </p:pic>
      <p:pic>
        <p:nvPicPr>
          <p:cNvPr id="33" name="Рисунок 26"/>
          <p:cNvPicPr>
            <a:picLocks noChangeAspect="1" noChangeArrowheads="1"/>
          </p:cNvPicPr>
          <p:nvPr/>
        </p:nvPicPr>
        <p:blipFill>
          <a:blip r:embed="rId14"/>
          <a:srcRect/>
          <a:stretch>
            <a:fillRect/>
          </a:stretch>
        </p:blipFill>
        <p:spPr bwMode="auto">
          <a:xfrm>
            <a:off x="609600" y="2133600"/>
            <a:ext cx="2278452" cy="167139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1" descr="Obdarov 34 №135 Каткова Анна"/>
          <p:cNvPicPr>
            <a:picLocks noChangeAspect="1" noChangeArrowheads="1"/>
          </p:cNvPicPr>
          <p:nvPr/>
        </p:nvPicPr>
        <p:blipFill>
          <a:blip r:embed="rId2"/>
          <a:srcRect/>
          <a:stretch>
            <a:fillRect/>
          </a:stretch>
        </p:blipFill>
        <p:spPr bwMode="auto">
          <a:xfrm>
            <a:off x="762000" y="1676400"/>
            <a:ext cx="2000250" cy="2971800"/>
          </a:xfrm>
          <a:prstGeom prst="rect">
            <a:avLst/>
          </a:prstGeom>
          <a:ln>
            <a:noFill/>
          </a:ln>
          <a:effectLst>
            <a:softEdge rad="112500"/>
          </a:effectLst>
        </p:spPr>
      </p:pic>
      <p:sp>
        <p:nvSpPr>
          <p:cNvPr id="7170" name="Заголовок 1"/>
          <p:cNvSpPr>
            <a:spLocks noGrp="1"/>
          </p:cNvSpPr>
          <p:nvPr>
            <p:ph type="title"/>
          </p:nvPr>
        </p:nvSpPr>
        <p:spPr>
          <a:xfrm>
            <a:off x="341313" y="401638"/>
            <a:ext cx="6172200" cy="1524000"/>
          </a:xfrm>
        </p:spPr>
        <p:txBody>
          <a:bodyPr/>
          <a:lstStyle/>
          <a:p>
            <a:pPr eaLnBrk="1" hangingPunct="1"/>
            <a:r>
              <a:rPr lang="ru-RU" dirty="0" smtClean="0"/>
              <a:t/>
            </a:r>
            <a:br>
              <a:rPr lang="ru-RU" dirty="0" smtClean="0"/>
            </a:br>
            <a:endParaRPr lang="ru-RU" dirty="0" smtClean="0"/>
          </a:p>
        </p:txBody>
      </p:sp>
      <p:sp>
        <p:nvSpPr>
          <p:cNvPr id="7171" name="Прямоугольник 3"/>
          <p:cNvSpPr>
            <a:spLocks noChangeArrowheads="1"/>
          </p:cNvSpPr>
          <p:nvPr/>
        </p:nvSpPr>
        <p:spPr bwMode="auto">
          <a:xfrm>
            <a:off x="857250" y="1143000"/>
            <a:ext cx="5500688" cy="10833735"/>
          </a:xfrm>
          <a:prstGeom prst="rect">
            <a:avLst/>
          </a:prstGeom>
          <a:noFill/>
          <a:ln w="9525">
            <a:noFill/>
            <a:miter lim="800000"/>
            <a:headEnd/>
            <a:tailEnd/>
          </a:ln>
        </p:spPr>
        <p:txBody>
          <a:bodyPr>
            <a:spAutoFit/>
          </a:bodyPr>
          <a:lstStyle/>
          <a:p>
            <a:pPr algn="ctr"/>
            <a:r>
              <a:rPr lang="uk-UA" sz="1600" dirty="0">
                <a:solidFill>
                  <a:srgbClr val="0000FF"/>
                </a:solidFill>
                <a:latin typeface="Comic Sans MS" pitchFamily="66" charset="0"/>
              </a:rPr>
              <a:t>Стипендією</a:t>
            </a:r>
            <a:r>
              <a:rPr lang="uk-UA" sz="1600" b="1" dirty="0">
                <a:solidFill>
                  <a:srgbClr val="0000FF"/>
                </a:solidFill>
                <a:latin typeface="Comic Sans MS" pitchFamily="66" charset="0"/>
              </a:rPr>
              <a:t> </a:t>
            </a:r>
            <a:r>
              <a:rPr lang="uk-UA" sz="1600" dirty="0">
                <a:solidFill>
                  <a:srgbClr val="0000FF"/>
                </a:solidFill>
                <a:latin typeface="Comic Sans MS" pitchFamily="66" charset="0"/>
              </a:rPr>
              <a:t>Харківської міської ради  </a:t>
            </a:r>
          </a:p>
          <a:p>
            <a:pPr algn="ctr"/>
            <a:r>
              <a:rPr lang="uk-UA" sz="1600" b="1" dirty="0" err="1">
                <a:solidFill>
                  <a:srgbClr val="0000FF"/>
                </a:solidFill>
                <a:latin typeface="Comic Sans MS" pitchFamily="66" charset="0"/>
              </a:rPr>
              <a:t>“Кращий</a:t>
            </a:r>
            <a:r>
              <a:rPr lang="uk-UA" sz="1600" b="1" dirty="0">
                <a:solidFill>
                  <a:srgbClr val="0000FF"/>
                </a:solidFill>
                <a:latin typeface="Comic Sans MS" pitchFamily="66" charset="0"/>
              </a:rPr>
              <a:t> учень навчального </a:t>
            </a:r>
            <a:r>
              <a:rPr lang="uk-UA" sz="1600" b="1" dirty="0" err="1">
                <a:solidFill>
                  <a:srgbClr val="0000FF"/>
                </a:solidFill>
                <a:latin typeface="Comic Sans MS" pitchFamily="66" charset="0"/>
              </a:rPr>
              <a:t>закладу”</a:t>
            </a:r>
            <a:r>
              <a:rPr lang="uk-UA" sz="1600" b="1" dirty="0">
                <a:solidFill>
                  <a:srgbClr val="0000FF"/>
                </a:solidFill>
                <a:latin typeface="Comic Sans MS" pitchFamily="66" charset="0"/>
              </a:rPr>
              <a:t> </a:t>
            </a:r>
            <a:r>
              <a:rPr lang="uk-UA" sz="1600" dirty="0">
                <a:solidFill>
                  <a:srgbClr val="0000FF"/>
                </a:solidFill>
                <a:latin typeface="Comic Sans MS" pitchFamily="66" charset="0"/>
              </a:rPr>
              <a:t>нагороджено </a:t>
            </a:r>
            <a:r>
              <a:rPr lang="uk-UA" sz="1600" dirty="0" smtClean="0">
                <a:solidFill>
                  <a:srgbClr val="0000FF"/>
                </a:solidFill>
                <a:latin typeface="Comic Sans MS" pitchFamily="66" charset="0"/>
              </a:rPr>
              <a:t>ученицю 8-А класу </a:t>
            </a:r>
            <a:endParaRPr lang="uk-UA" sz="1600" dirty="0">
              <a:solidFill>
                <a:srgbClr val="0000FF"/>
              </a:solidFill>
              <a:latin typeface="Comic Sans MS" pitchFamily="66" charset="0"/>
            </a:endParaRPr>
          </a:p>
          <a:p>
            <a:pPr algn="ctr"/>
            <a:r>
              <a:rPr lang="uk-UA" sz="1600" b="1" dirty="0" smtClean="0">
                <a:solidFill>
                  <a:srgbClr val="0000FF"/>
                </a:solidFill>
                <a:latin typeface="Comic Sans MS" pitchFamily="66" charset="0"/>
              </a:rPr>
              <a:t>Каткову Анну</a:t>
            </a:r>
            <a:endParaRPr lang="uk-UA" sz="1600" b="1" dirty="0">
              <a:solidFill>
                <a:srgbClr val="0000FF"/>
              </a:solidFill>
              <a:latin typeface="Comic Sans MS" pitchFamily="66" charset="0"/>
            </a:endParaRPr>
          </a:p>
          <a:p>
            <a:pPr algn="ctr"/>
            <a:endParaRPr lang="uk-UA" dirty="0">
              <a:solidFill>
                <a:schemeClr val="accent1"/>
              </a:solidFill>
              <a:latin typeface="Comic Sans MS" pitchFamily="66" charset="0"/>
            </a:endParaRPr>
          </a:p>
          <a:p>
            <a:pPr algn="ctr"/>
            <a:endParaRPr lang="uk-UA" sz="2800" dirty="0">
              <a:solidFill>
                <a:srgbClr val="002060"/>
              </a:solidFill>
              <a:latin typeface="Comic Sans MS" pitchFamily="66" charset="0"/>
            </a:endParaRPr>
          </a:p>
          <a:p>
            <a:pPr algn="ctr"/>
            <a:endParaRPr lang="uk-UA" sz="2800" dirty="0">
              <a:solidFill>
                <a:srgbClr val="002060"/>
              </a:solidFill>
              <a:latin typeface="Comic Sans MS" pitchFamily="66" charset="0"/>
            </a:endParaRPr>
          </a:p>
          <a:p>
            <a:pPr algn="ctr"/>
            <a:endParaRPr lang="uk-UA" sz="2800"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sz="1600" dirty="0" smtClean="0">
              <a:solidFill>
                <a:srgbClr val="0000FF"/>
              </a:solidFill>
              <a:latin typeface="Comic Sans MS" pitchFamily="66" charset="0"/>
            </a:endParaRPr>
          </a:p>
          <a:p>
            <a:pPr algn="ctr"/>
            <a:endParaRPr lang="uk-UA" sz="1600" dirty="0">
              <a:solidFill>
                <a:srgbClr val="0000FF"/>
              </a:solidFill>
              <a:latin typeface="Comic Sans MS" pitchFamily="66" charset="0"/>
            </a:endParaRPr>
          </a:p>
          <a:p>
            <a:pPr algn="ctr"/>
            <a:r>
              <a:rPr lang="uk-UA" sz="1600" dirty="0" smtClean="0">
                <a:solidFill>
                  <a:srgbClr val="0000FF"/>
                </a:solidFill>
                <a:latin typeface="Comic Sans MS" pitchFamily="66" charset="0"/>
              </a:rPr>
              <a:t>Стипендією Народного депутата України</a:t>
            </a:r>
          </a:p>
          <a:p>
            <a:pPr algn="ctr"/>
            <a:r>
              <a:rPr lang="uk-UA" sz="1600" dirty="0" smtClean="0">
                <a:solidFill>
                  <a:srgbClr val="0000FF"/>
                </a:solidFill>
                <a:latin typeface="Comic Sans MS" pitchFamily="66" charset="0"/>
              </a:rPr>
              <a:t> В.В. Писаренка </a:t>
            </a:r>
            <a:r>
              <a:rPr lang="uk-UA" sz="1600" b="1" dirty="0" smtClean="0">
                <a:solidFill>
                  <a:srgbClr val="0000FF"/>
                </a:solidFill>
                <a:latin typeface="Comic Sans MS" pitchFamily="66" charset="0"/>
              </a:rPr>
              <a:t>«Гордість Шевченківського району» </a:t>
            </a:r>
            <a:r>
              <a:rPr lang="uk-UA" sz="1600" dirty="0" smtClean="0">
                <a:solidFill>
                  <a:srgbClr val="0000FF"/>
                </a:solidFill>
                <a:latin typeface="Comic Sans MS" pitchFamily="66" charset="0"/>
              </a:rPr>
              <a:t>нагороджено учня 9 –А класу</a:t>
            </a:r>
          </a:p>
          <a:p>
            <a:pPr algn="ctr"/>
            <a:r>
              <a:rPr lang="uk-UA" sz="1600" dirty="0" smtClean="0">
                <a:solidFill>
                  <a:srgbClr val="0000FF"/>
                </a:solidFill>
                <a:latin typeface="Comic Sans MS" pitchFamily="66" charset="0"/>
              </a:rPr>
              <a:t> </a:t>
            </a:r>
            <a:r>
              <a:rPr lang="uk-UA" sz="1600" b="1" dirty="0" err="1" smtClean="0">
                <a:solidFill>
                  <a:srgbClr val="0000FF"/>
                </a:solidFill>
                <a:latin typeface="Comic Sans MS" pitchFamily="66" charset="0"/>
              </a:rPr>
              <a:t>Стрельцова</a:t>
            </a:r>
            <a:r>
              <a:rPr lang="uk-UA" sz="1600" b="1" dirty="0" smtClean="0">
                <a:solidFill>
                  <a:srgbClr val="0000FF"/>
                </a:solidFill>
                <a:latin typeface="Comic Sans MS" pitchFamily="66" charset="0"/>
              </a:rPr>
              <a:t> Олексія</a:t>
            </a:r>
          </a:p>
          <a:p>
            <a:pPr algn="ctr"/>
            <a:endParaRPr lang="uk-UA" sz="1600" b="1" dirty="0">
              <a:solidFill>
                <a:srgbClr val="0000FF"/>
              </a:solidFill>
              <a:latin typeface="Comic Sans MS" pitchFamily="66" charset="0"/>
            </a:endParaRPr>
          </a:p>
          <a:p>
            <a:pPr algn="ctr"/>
            <a:endParaRPr lang="uk-UA" sz="1600" b="1" dirty="0" smtClean="0">
              <a:solidFill>
                <a:srgbClr val="0000FF"/>
              </a:solidFill>
              <a:latin typeface="Comic Sans MS" pitchFamily="66" charset="0"/>
            </a:endParaRPr>
          </a:p>
          <a:p>
            <a:pPr algn="ctr"/>
            <a:endParaRPr lang="uk-UA" sz="1600" b="1" dirty="0">
              <a:solidFill>
                <a:srgbClr val="0000FF"/>
              </a:solidFill>
              <a:latin typeface="Comic Sans MS" pitchFamily="66" charset="0"/>
            </a:endParaRPr>
          </a:p>
          <a:p>
            <a:pPr algn="ctr"/>
            <a:endParaRPr lang="uk-UA" sz="1600" b="1" dirty="0" smtClean="0">
              <a:solidFill>
                <a:srgbClr val="0000FF"/>
              </a:solidFill>
              <a:latin typeface="Comic Sans MS" pitchFamily="66" charset="0"/>
            </a:endParaRPr>
          </a:p>
          <a:p>
            <a:pPr algn="ctr"/>
            <a:endParaRPr lang="uk-UA" sz="1600" b="1" dirty="0">
              <a:solidFill>
                <a:srgbClr val="0000FF"/>
              </a:solidFill>
              <a:latin typeface="Comic Sans MS" pitchFamily="66" charset="0"/>
            </a:endParaRPr>
          </a:p>
          <a:p>
            <a:pPr algn="ctr"/>
            <a:r>
              <a:rPr lang="uk-UA" sz="1600" b="1" dirty="0" smtClean="0">
                <a:solidFill>
                  <a:srgbClr val="0000FF"/>
                </a:solidFill>
                <a:latin typeface="Comic Sans MS" pitchFamily="66" charset="0"/>
              </a:rPr>
              <a:t>Сертифікат </a:t>
            </a:r>
            <a:r>
              <a:rPr lang="uk-UA" sz="1600" b="1" dirty="0" err="1" smtClean="0">
                <a:solidFill>
                  <a:srgbClr val="0000FF"/>
                </a:solidFill>
                <a:latin typeface="Comic Sans MS" pitchFamily="66" charset="0"/>
              </a:rPr>
              <a:t>“Золотий</a:t>
            </a:r>
            <a:r>
              <a:rPr lang="uk-UA" sz="1600" b="1" dirty="0" smtClean="0">
                <a:solidFill>
                  <a:srgbClr val="0000FF"/>
                </a:solidFill>
                <a:latin typeface="Comic Sans MS" pitchFamily="66" charset="0"/>
              </a:rPr>
              <a:t> </a:t>
            </a:r>
            <a:r>
              <a:rPr lang="uk-UA" sz="1600" b="1" dirty="0" err="1" smtClean="0">
                <a:solidFill>
                  <a:srgbClr val="0000FF"/>
                </a:solidFill>
                <a:latin typeface="Comic Sans MS" pitchFamily="66" charset="0"/>
              </a:rPr>
              <a:t>фонд”</a:t>
            </a:r>
            <a:r>
              <a:rPr lang="uk-UA" sz="1600" b="1" dirty="0" smtClean="0">
                <a:solidFill>
                  <a:srgbClr val="0000FF"/>
                </a:solidFill>
                <a:latin typeface="Comic Sans MS" pitchFamily="66" charset="0"/>
              </a:rPr>
              <a:t> Шевченківського району в номінації “” отримав учень 9-А класу </a:t>
            </a:r>
            <a:r>
              <a:rPr lang="uk-UA" sz="1600" b="1" dirty="0" err="1" smtClean="0">
                <a:solidFill>
                  <a:srgbClr val="0000FF"/>
                </a:solidFill>
                <a:latin typeface="Comic Sans MS" pitchFamily="66" charset="0"/>
              </a:rPr>
              <a:t>Стрельцов</a:t>
            </a:r>
            <a:r>
              <a:rPr lang="uk-UA" sz="1600" b="1" dirty="0" smtClean="0">
                <a:solidFill>
                  <a:srgbClr val="0000FF"/>
                </a:solidFill>
                <a:latin typeface="Comic Sans MS" pitchFamily="66" charset="0"/>
              </a:rPr>
              <a:t> Олексій. Сертифікат в номінації </a:t>
            </a:r>
            <a:r>
              <a:rPr lang="uk-UA" sz="1600" b="1" dirty="0" err="1" smtClean="0">
                <a:solidFill>
                  <a:srgbClr val="0000FF"/>
                </a:solidFill>
                <a:latin typeface="Comic Sans MS" pitchFamily="66" charset="0"/>
              </a:rPr>
              <a:t>“Творчість”</a:t>
            </a:r>
            <a:r>
              <a:rPr lang="uk-UA" sz="1600" b="1" dirty="0" smtClean="0">
                <a:solidFill>
                  <a:srgbClr val="0000FF"/>
                </a:solidFill>
                <a:latin typeface="Comic Sans MS" pitchFamily="66" charset="0"/>
              </a:rPr>
              <a:t> отримала учениця 3-А класу Ковальова Діана</a:t>
            </a:r>
          </a:p>
          <a:p>
            <a:pPr algn="ctr"/>
            <a:endParaRPr lang="uk-UA" sz="1600" b="1" dirty="0">
              <a:solidFill>
                <a:srgbClr val="0000FF"/>
              </a:solidFill>
              <a:latin typeface="Comic Sans MS" pitchFamily="66" charset="0"/>
            </a:endParaRPr>
          </a:p>
          <a:p>
            <a:pPr algn="ctr"/>
            <a:endParaRPr lang="uk-UA" sz="1600" b="1" dirty="0" smtClean="0">
              <a:solidFill>
                <a:srgbClr val="0000FF"/>
              </a:solidFill>
              <a:latin typeface="Comic Sans MS" pitchFamily="66" charset="0"/>
            </a:endParaRPr>
          </a:p>
          <a:p>
            <a:pPr algn="ctr"/>
            <a:endParaRPr lang="uk-UA" sz="1600" b="1" dirty="0">
              <a:solidFill>
                <a:srgbClr val="0000FF"/>
              </a:solidFill>
              <a:latin typeface="Comic Sans MS" pitchFamily="66" charset="0"/>
            </a:endParaRPr>
          </a:p>
          <a:p>
            <a:pPr algn="ctr"/>
            <a:endParaRPr lang="uk-UA" sz="1600" b="1" dirty="0" smtClean="0">
              <a:solidFill>
                <a:srgbClr val="0000FF"/>
              </a:solidFill>
              <a:latin typeface="Comic Sans MS" pitchFamily="66" charset="0"/>
            </a:endParaRPr>
          </a:p>
          <a:p>
            <a:pPr algn="ctr"/>
            <a:endParaRPr lang="uk-UA" sz="1600" b="1" dirty="0">
              <a:solidFill>
                <a:srgbClr val="0000FF"/>
              </a:solidFill>
              <a:latin typeface="Comic Sans MS" pitchFamily="66" charset="0"/>
            </a:endParaRPr>
          </a:p>
          <a:p>
            <a:pPr algn="ctr"/>
            <a:endParaRPr lang="uk-UA" sz="1600" b="1" dirty="0" smtClean="0">
              <a:solidFill>
                <a:srgbClr val="0000FF"/>
              </a:solidFill>
              <a:latin typeface="Comic Sans MS" pitchFamily="66" charset="0"/>
            </a:endParaRPr>
          </a:p>
          <a:p>
            <a:pPr algn="r"/>
            <a:endParaRPr lang="uk-UA" dirty="0" smtClean="0">
              <a:solidFill>
                <a:srgbClr val="002060"/>
              </a:solidFill>
              <a:latin typeface="Comic Sans MS" pitchFamily="66" charset="0"/>
            </a:endParaRPr>
          </a:p>
          <a:p>
            <a:pPr algn="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ru-RU" dirty="0">
              <a:solidFill>
                <a:srgbClr val="002060"/>
              </a:solidFill>
              <a:latin typeface="Comic Sans MS" pitchFamily="66" charset="0"/>
            </a:endParaRPr>
          </a:p>
        </p:txBody>
      </p:sp>
      <p:sp>
        <p:nvSpPr>
          <p:cNvPr id="7174" name="TextBox 5"/>
          <p:cNvSpPr txBox="1">
            <a:spLocks noChangeArrowheads="1"/>
          </p:cNvSpPr>
          <p:nvPr/>
        </p:nvSpPr>
        <p:spPr bwMode="auto">
          <a:xfrm>
            <a:off x="609600" y="609600"/>
            <a:ext cx="5410200" cy="457200"/>
          </a:xfrm>
          <a:prstGeom prst="rect">
            <a:avLst/>
          </a:prstGeom>
          <a:noFill/>
          <a:ln w="9525">
            <a:noFill/>
            <a:miter lim="800000"/>
            <a:headEnd/>
            <a:tailEnd/>
          </a:ln>
        </p:spPr>
        <p:txBody>
          <a:bodyPr>
            <a:spAutoFit/>
          </a:bodyPr>
          <a:lstStyle/>
          <a:p>
            <a:pPr algn="ctr"/>
            <a:r>
              <a:rPr lang="uk-UA" sz="2400" b="1" dirty="0" smtClean="0">
                <a:solidFill>
                  <a:srgbClr val="000099"/>
                </a:solidFill>
                <a:latin typeface="Comic Sans MS" pitchFamily="66" charset="0"/>
              </a:rPr>
              <a:t>    Стипендіати </a:t>
            </a:r>
            <a:r>
              <a:rPr lang="uk-UA" sz="2400" b="1" dirty="0">
                <a:solidFill>
                  <a:srgbClr val="000099"/>
                </a:solidFill>
                <a:latin typeface="Comic Sans MS" pitchFamily="66" charset="0"/>
              </a:rPr>
              <a:t>ХЗОШ №135</a:t>
            </a:r>
            <a:endParaRPr lang="ru-RU" sz="2400" b="1" dirty="0">
              <a:solidFill>
                <a:srgbClr val="000099"/>
              </a:solidFill>
              <a:latin typeface="Comic Sans MS" pitchFamily="66" charset="0"/>
            </a:endParaRPr>
          </a:p>
        </p:txBody>
      </p:sp>
      <p:sp>
        <p:nvSpPr>
          <p:cNvPr id="10" name="TextBox 6"/>
          <p:cNvSpPr txBox="1">
            <a:spLocks noChangeArrowheads="1"/>
          </p:cNvSpPr>
          <p:nvPr/>
        </p:nvSpPr>
        <p:spPr bwMode="auto">
          <a:xfrm>
            <a:off x="838200" y="5105400"/>
            <a:ext cx="5181600" cy="1384995"/>
          </a:xfrm>
          <a:prstGeom prst="rect">
            <a:avLst/>
          </a:prstGeom>
          <a:noFill/>
          <a:ln w="9525">
            <a:noFill/>
            <a:miter lim="800000"/>
            <a:headEnd/>
            <a:tailEnd/>
          </a:ln>
        </p:spPr>
        <p:txBody>
          <a:bodyPr>
            <a:spAutoFit/>
          </a:bodyPr>
          <a:lstStyle/>
          <a:p>
            <a:pPr algn="ctr"/>
            <a:endParaRPr lang="uk-UA" sz="2800" b="1" dirty="0" smtClean="0">
              <a:solidFill>
                <a:srgbClr val="000099"/>
              </a:solidFill>
              <a:latin typeface="Comic Sans MS" pitchFamily="66" charset="0"/>
            </a:endParaRPr>
          </a:p>
          <a:p>
            <a:pPr algn="ctr"/>
            <a:r>
              <a:rPr lang="uk-UA" sz="2800" b="1" dirty="0" err="1" smtClean="0">
                <a:solidFill>
                  <a:srgbClr val="000099"/>
                </a:solidFill>
                <a:latin typeface="Comic Sans MS" pitchFamily="66" charset="0"/>
              </a:rPr>
              <a:t>“</a:t>
            </a:r>
            <a:r>
              <a:rPr lang="uk-UA" sz="2800" b="1" dirty="0" err="1">
                <a:solidFill>
                  <a:srgbClr val="000099"/>
                </a:solidFill>
                <a:latin typeface="Comic Sans MS" pitchFamily="66" charset="0"/>
              </a:rPr>
              <a:t>Золотий</a:t>
            </a:r>
            <a:r>
              <a:rPr lang="uk-UA" sz="2800" b="1" dirty="0">
                <a:solidFill>
                  <a:srgbClr val="000099"/>
                </a:solidFill>
                <a:latin typeface="Comic Sans MS" pitchFamily="66" charset="0"/>
              </a:rPr>
              <a:t> </a:t>
            </a:r>
            <a:r>
              <a:rPr lang="uk-UA" sz="2800" b="1" dirty="0" err="1">
                <a:solidFill>
                  <a:srgbClr val="000099"/>
                </a:solidFill>
                <a:latin typeface="Comic Sans MS" pitchFamily="66" charset="0"/>
              </a:rPr>
              <a:t>фонд”</a:t>
            </a:r>
            <a:r>
              <a:rPr lang="uk-UA" sz="2800" b="1" dirty="0">
                <a:solidFill>
                  <a:srgbClr val="000099"/>
                </a:solidFill>
                <a:latin typeface="Comic Sans MS" pitchFamily="66" charset="0"/>
              </a:rPr>
              <a:t> </a:t>
            </a:r>
          </a:p>
          <a:p>
            <a:pPr algn="ctr"/>
            <a:r>
              <a:rPr lang="uk-UA" sz="2800" b="1" dirty="0">
                <a:solidFill>
                  <a:srgbClr val="000099"/>
                </a:solidFill>
                <a:latin typeface="Comic Sans MS" pitchFamily="66" charset="0"/>
              </a:rPr>
              <a:t>Шевченківського району</a:t>
            </a:r>
            <a:endParaRPr lang="ru-RU" sz="2800" b="1" dirty="0">
              <a:solidFill>
                <a:srgbClr val="000099"/>
              </a:solidFill>
              <a:latin typeface="Comic Sans MS" pitchFamily="66" charset="0"/>
            </a:endParaRPr>
          </a:p>
        </p:txBody>
      </p:sp>
      <p:pic>
        <p:nvPicPr>
          <p:cNvPr id="12" name="Picture 2" descr="C:\Documents and Settings\Scool 135\Рабочий стол\Новая папка\IMG_1390 (1).JPG"/>
          <p:cNvPicPr>
            <a:picLocks noChangeAspect="1" noChangeArrowheads="1"/>
          </p:cNvPicPr>
          <p:nvPr/>
        </p:nvPicPr>
        <p:blipFill>
          <a:blip r:embed="rId3"/>
          <a:srcRect/>
          <a:stretch>
            <a:fillRect/>
          </a:stretch>
        </p:blipFill>
        <p:spPr bwMode="auto">
          <a:xfrm>
            <a:off x="3124200" y="2133600"/>
            <a:ext cx="2971800" cy="248268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ольник 3"/>
          <p:cNvSpPr>
            <a:spLocks noChangeArrowheads="1"/>
          </p:cNvSpPr>
          <p:nvPr/>
        </p:nvSpPr>
        <p:spPr bwMode="auto">
          <a:xfrm>
            <a:off x="609600" y="304800"/>
            <a:ext cx="5770562" cy="584200"/>
          </a:xfrm>
          <a:prstGeom prst="rect">
            <a:avLst/>
          </a:prstGeom>
          <a:noFill/>
          <a:ln w="9525">
            <a:noFill/>
            <a:miter lim="800000"/>
            <a:headEnd/>
            <a:tailEnd/>
          </a:ln>
        </p:spPr>
        <p:txBody>
          <a:bodyPr wrap="none">
            <a:spAutoFit/>
          </a:bodyPr>
          <a:lstStyle/>
          <a:p>
            <a:pPr algn="ctr"/>
            <a:r>
              <a:rPr lang="uk-UA" sz="3200" b="1" dirty="0">
                <a:solidFill>
                  <a:srgbClr val="000099"/>
                </a:solidFill>
                <a:latin typeface="Comic Sans MS" pitchFamily="66" charset="0"/>
              </a:rPr>
              <a:t>Навчальні досягнення учнів</a:t>
            </a:r>
            <a:endParaRPr lang="ru-RU" sz="3200" b="1" dirty="0">
              <a:solidFill>
                <a:srgbClr val="000099"/>
              </a:solidFill>
              <a:latin typeface="Comic Sans MS" pitchFamily="66" charset="0"/>
            </a:endParaRPr>
          </a:p>
        </p:txBody>
      </p:sp>
      <p:sp>
        <p:nvSpPr>
          <p:cNvPr id="6148" name="Прямоугольник 5"/>
          <p:cNvSpPr>
            <a:spLocks noChangeArrowheads="1"/>
          </p:cNvSpPr>
          <p:nvPr/>
        </p:nvSpPr>
        <p:spPr bwMode="auto">
          <a:xfrm>
            <a:off x="457200" y="2362200"/>
            <a:ext cx="5791200" cy="461858"/>
          </a:xfrm>
          <a:prstGeom prst="rect">
            <a:avLst/>
          </a:prstGeom>
          <a:noFill/>
          <a:ln w="9525">
            <a:noFill/>
            <a:miter lim="800000"/>
            <a:headEnd/>
            <a:tailEnd/>
          </a:ln>
        </p:spPr>
        <p:txBody>
          <a:bodyPr>
            <a:spAutoFit/>
          </a:bodyPr>
          <a:lstStyle/>
          <a:p>
            <a:pPr algn="ctr" eaLnBrk="0" hangingPunct="0">
              <a:lnSpc>
                <a:spcPct val="150000"/>
              </a:lnSpc>
              <a:tabLst>
                <a:tab pos="457200" algn="l"/>
              </a:tabLst>
            </a:pPr>
            <a:r>
              <a:rPr lang="en-US" dirty="0">
                <a:solidFill>
                  <a:srgbClr val="0000FF"/>
                </a:solidFill>
                <a:latin typeface="Comic Sans MS" pitchFamily="66" charset="0"/>
                <a:cs typeface="Times New Roman" pitchFamily="18" charset="0"/>
              </a:rPr>
              <a:t>                                                   </a:t>
            </a:r>
            <a:endParaRPr lang="uk-UA" dirty="0">
              <a:solidFill>
                <a:srgbClr val="0000FF"/>
              </a:solidFill>
              <a:latin typeface="Comic Sans MS" pitchFamily="66" charset="0"/>
            </a:endParaRPr>
          </a:p>
        </p:txBody>
      </p:sp>
      <p:sp>
        <p:nvSpPr>
          <p:cNvPr id="8" name="Прямокутник 7"/>
          <p:cNvSpPr/>
          <p:nvPr/>
        </p:nvSpPr>
        <p:spPr>
          <a:xfrm>
            <a:off x="-304800" y="914401"/>
            <a:ext cx="7467600" cy="830997"/>
          </a:xfrm>
          <a:prstGeom prst="rect">
            <a:avLst/>
          </a:prstGeom>
        </p:spPr>
        <p:txBody>
          <a:bodyPr wrap="square">
            <a:spAutoFit/>
          </a:bodyPr>
          <a:lstStyle/>
          <a:p>
            <a:pPr lvl="0" algn="ctr" eaLnBrk="0" hangingPunct="0">
              <a:lnSpc>
                <a:spcPct val="150000"/>
              </a:lnSpc>
            </a:pPr>
            <a:endParaRPr kumimoji="0" lang="uk-UA" sz="1600" u="none" strike="noStrike" cap="none" normalizeH="0" dirty="0" smtClean="0">
              <a:ln>
                <a:noFill/>
              </a:ln>
              <a:solidFill>
                <a:srgbClr val="0070C0"/>
              </a:solidFill>
              <a:effectLst/>
              <a:latin typeface="Comic Sans MS" pitchFamily="66" charset="0"/>
              <a:cs typeface="Times New Roman" pitchFamily="18" charset="0"/>
            </a:endParaRPr>
          </a:p>
          <a:p>
            <a:pPr lvl="0" algn="ctr" eaLnBrk="0" hangingPunct="0">
              <a:lnSpc>
                <a:spcPct val="150000"/>
              </a:lnSpc>
            </a:pPr>
            <a:r>
              <a:rPr kumimoji="0" lang="uk-UA" sz="1600" u="none" strike="noStrike" cap="none" normalizeH="0" dirty="0" smtClean="0">
                <a:ln>
                  <a:noFill/>
                </a:ln>
                <a:solidFill>
                  <a:srgbClr val="0070C0"/>
                </a:solidFill>
                <a:effectLst/>
                <a:latin typeface="Comic Sans MS" pitchFamily="66" charset="0"/>
                <a:cs typeface="Times New Roman" pitchFamily="18" charset="0"/>
              </a:rPr>
              <a:t> </a:t>
            </a:r>
            <a:endParaRPr kumimoji="0" lang="ru-RU" sz="1600" u="none" strike="noStrike" cap="none" normalizeH="0" baseline="0" dirty="0" smtClean="0">
              <a:ln>
                <a:noFill/>
              </a:ln>
              <a:solidFill>
                <a:srgbClr val="0070C0"/>
              </a:solidFill>
              <a:effectLst/>
              <a:latin typeface="Comic Sans MS" pitchFamily="66" charset="0"/>
            </a:endParaRPr>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7649182"/>
            <a:ext cx="5257800" cy="1494818"/>
          </a:xfrm>
          <a:prstGeom prst="roundRect">
            <a:avLst/>
          </a:prstGeom>
          <a:effectLst>
            <a:softEdge rad="317500"/>
          </a:effectLst>
        </p:spPr>
      </p:pic>
      <p:graphicFrame>
        <p:nvGraphicFramePr>
          <p:cNvPr id="23" name="Таблиця 22"/>
          <p:cNvGraphicFramePr>
            <a:graphicFrameLocks noGrp="1"/>
          </p:cNvGraphicFramePr>
          <p:nvPr/>
        </p:nvGraphicFramePr>
        <p:xfrm>
          <a:off x="762000" y="838201"/>
          <a:ext cx="5715000" cy="7026111"/>
        </p:xfrm>
        <a:graphic>
          <a:graphicData uri="http://schemas.openxmlformats.org/drawingml/2006/table">
            <a:tbl>
              <a:tblPr/>
              <a:tblGrid>
                <a:gridCol w="1726808">
                  <a:extLst>
                    <a:ext uri="{9D8B030D-6E8A-4147-A177-3AD203B41FA5}">
                      <a16:colId xmlns:a16="http://schemas.microsoft.com/office/drawing/2014/main" val="20000"/>
                    </a:ext>
                  </a:extLst>
                </a:gridCol>
                <a:gridCol w="1296174">
                  <a:extLst>
                    <a:ext uri="{9D8B030D-6E8A-4147-A177-3AD203B41FA5}">
                      <a16:colId xmlns:a16="http://schemas.microsoft.com/office/drawing/2014/main" val="20001"/>
                    </a:ext>
                  </a:extLst>
                </a:gridCol>
                <a:gridCol w="1296174">
                  <a:extLst>
                    <a:ext uri="{9D8B030D-6E8A-4147-A177-3AD203B41FA5}">
                      <a16:colId xmlns:a16="http://schemas.microsoft.com/office/drawing/2014/main" val="20002"/>
                    </a:ext>
                  </a:extLst>
                </a:gridCol>
                <a:gridCol w="527636">
                  <a:extLst>
                    <a:ext uri="{9D8B030D-6E8A-4147-A177-3AD203B41FA5}">
                      <a16:colId xmlns:a16="http://schemas.microsoft.com/office/drawing/2014/main" val="20003"/>
                    </a:ext>
                  </a:extLst>
                </a:gridCol>
                <a:gridCol w="527636">
                  <a:extLst>
                    <a:ext uri="{9D8B030D-6E8A-4147-A177-3AD203B41FA5}">
                      <a16:colId xmlns:a16="http://schemas.microsoft.com/office/drawing/2014/main" val="20004"/>
                    </a:ext>
                  </a:extLst>
                </a:gridCol>
                <a:gridCol w="340572">
                  <a:extLst>
                    <a:ext uri="{9D8B030D-6E8A-4147-A177-3AD203B41FA5}">
                      <a16:colId xmlns:a16="http://schemas.microsoft.com/office/drawing/2014/main" val="20005"/>
                    </a:ext>
                  </a:extLst>
                </a:gridCol>
              </a:tblGrid>
              <a:tr h="205474">
                <a:tc rowSpan="2">
                  <a:txBody>
                    <a:bodyPr/>
                    <a:lstStyle/>
                    <a:p>
                      <a:pPr>
                        <a:lnSpc>
                          <a:spcPct val="115000"/>
                        </a:lnSpc>
                        <a:spcAft>
                          <a:spcPts val="0"/>
                        </a:spcAft>
                      </a:pPr>
                      <a:r>
                        <a:rPr lang="uk-UA" sz="1200" b="1">
                          <a:solidFill>
                            <a:schemeClr val="accent2"/>
                          </a:solidFill>
                          <a:latin typeface="Comic Sans MS" pitchFamily="66" charset="0"/>
                          <a:ea typeface="Times New Roman"/>
                          <a:cs typeface="Calibri"/>
                        </a:rPr>
                        <a:t>Предмет</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nSpc>
                          <a:spcPct val="115000"/>
                        </a:lnSpc>
                        <a:spcAft>
                          <a:spcPts val="0"/>
                        </a:spcAft>
                      </a:pPr>
                      <a:r>
                        <a:rPr lang="uk-UA" sz="1200" b="1">
                          <a:solidFill>
                            <a:schemeClr val="accent2"/>
                          </a:solidFill>
                          <a:latin typeface="Comic Sans MS" pitchFamily="66" charset="0"/>
                          <a:ea typeface="Times New Roman"/>
                          <a:cs typeface="Calibri"/>
                        </a:rPr>
                        <a:t>Клас</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uk-UA" sz="1200" b="1">
                          <a:solidFill>
                            <a:schemeClr val="accent2"/>
                          </a:solidFill>
                          <a:latin typeface="Comic Sans MS" pitchFamily="66" charset="0"/>
                          <a:ea typeface="Times New Roman"/>
                          <a:cs typeface="Calibri"/>
                        </a:rPr>
                        <a:t>Прізвище та ім</a:t>
                      </a:r>
                      <a:r>
                        <a:rPr lang="ru-RU" sz="1200" b="1">
                          <a:solidFill>
                            <a:schemeClr val="accent2"/>
                          </a:solidFill>
                          <a:latin typeface="Comic Sans MS" pitchFamily="66" charset="0"/>
                          <a:ea typeface="Times New Roman"/>
                          <a:cs typeface="Calibri"/>
                        </a:rPr>
                        <a:t>`</a:t>
                      </a:r>
                      <a:r>
                        <a:rPr lang="uk-UA" sz="1200" b="1">
                          <a:solidFill>
                            <a:schemeClr val="accent2"/>
                          </a:solidFill>
                          <a:latin typeface="Comic Sans MS" pitchFamily="66" charset="0"/>
                          <a:ea typeface="Times New Roman"/>
                          <a:cs typeface="Calibri"/>
                        </a:rPr>
                        <a:t>я  учасника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15000"/>
                        </a:lnSpc>
                        <a:spcAft>
                          <a:spcPts val="0"/>
                        </a:spcAft>
                      </a:pPr>
                      <a:r>
                        <a:rPr lang="uk-UA" sz="1200" b="1">
                          <a:solidFill>
                            <a:schemeClr val="accent2"/>
                          </a:solidFill>
                          <a:latin typeface="Comic Sans MS" pitchFamily="66" charset="0"/>
                          <a:ea typeface="Times New Roman"/>
                          <a:cs typeface="Calibri"/>
                        </a:rPr>
                        <a:t>Місце</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extLst>
                  <a:ext uri="{0D108BD9-81ED-4DB2-BD59-A6C34878D82A}">
                    <a16:rowId xmlns:a16="http://schemas.microsoft.com/office/drawing/2014/main" val="10000"/>
                  </a:ext>
                </a:extLst>
              </a:tr>
              <a:tr h="574628">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1000"/>
                        </a:spcAft>
                      </a:pPr>
                      <a:r>
                        <a:rPr lang="uk-UA" sz="1200" b="1">
                          <a:solidFill>
                            <a:schemeClr val="accent2"/>
                          </a:solidFill>
                          <a:latin typeface="Comic Sans MS" pitchFamily="66" charset="0"/>
                          <a:ea typeface="Times New Roman"/>
                          <a:cs typeface="Calibri"/>
                        </a:rPr>
                        <a:t>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uk-UA" sz="1200" b="1">
                          <a:solidFill>
                            <a:schemeClr val="accent2"/>
                          </a:solidFill>
                          <a:latin typeface="Comic Sans MS" pitchFamily="66" charset="0"/>
                          <a:ea typeface="Times New Roman"/>
                          <a:cs typeface="Calibri"/>
                        </a:rPr>
                        <a:t>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uk-UA" sz="1200" b="1">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10949">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Математика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Стрельцов Олексій</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10949">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Фізика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Стрельцов Олексій</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78647">
                <a:tc rowSpan="3">
                  <a:txBody>
                    <a:bodyPr/>
                    <a:lstStyle/>
                    <a:p>
                      <a:pPr>
                        <a:lnSpc>
                          <a:spcPct val="115000"/>
                        </a:lnSpc>
                        <a:spcAft>
                          <a:spcPts val="0"/>
                        </a:spcAft>
                      </a:pPr>
                      <a:r>
                        <a:rPr lang="uk-UA" sz="1200">
                          <a:solidFill>
                            <a:schemeClr val="accent2"/>
                          </a:solidFill>
                          <a:latin typeface="Comic Sans MS" pitchFamily="66" charset="0"/>
                          <a:ea typeface="Times New Roman"/>
                          <a:cs typeface="Calibri"/>
                        </a:rPr>
                        <a:t>Хімія</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uk-UA" sz="1200">
                          <a:solidFill>
                            <a:schemeClr val="accent2"/>
                          </a:solidFill>
                          <a:latin typeface="Comic Sans MS" pitchFamily="66" charset="0"/>
                          <a:ea typeface="Times New Roman"/>
                          <a:cs typeface="Calibri"/>
                        </a:rPr>
                        <a:t>7-А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Рябініна Вікторія</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78647">
                <a:tc vMerge="1">
                  <a:txBody>
                    <a:bodyPr/>
                    <a:lstStyle/>
                    <a:p>
                      <a:endParaRPr lang="ru-RU"/>
                    </a:p>
                  </a:txBody>
                  <a:tcPr/>
                </a:tc>
                <a:tc>
                  <a:txBody>
                    <a:bodyPr/>
                    <a:lstStyle/>
                    <a:p>
                      <a:pPr algn="ctr">
                        <a:lnSpc>
                          <a:spcPct val="115000"/>
                        </a:lnSpc>
                        <a:spcAft>
                          <a:spcPts val="1000"/>
                        </a:spcAft>
                      </a:pPr>
                      <a:r>
                        <a:rPr lang="uk-UA" sz="1200">
                          <a:solidFill>
                            <a:schemeClr val="accent2"/>
                          </a:solidFill>
                          <a:latin typeface="Comic Sans MS" pitchFamily="66" charset="0"/>
                          <a:ea typeface="Times New Roman"/>
                          <a:cs typeface="Calibri"/>
                        </a:rPr>
                        <a:t>8-А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Козакевич Євген</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10949">
                <a:tc vMerge="1">
                  <a:txBody>
                    <a:bodyPr/>
                    <a:lstStyle/>
                    <a:p>
                      <a:endParaRPr lang="ru-RU"/>
                    </a:p>
                  </a:txBody>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Стрельцов Олексій</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62794">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Економіка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Участі не брали</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10949">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Інформатика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Стрельцов Олексій</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62794">
                <a:tc rowSpan="2">
                  <a:txBody>
                    <a:bodyPr/>
                    <a:lstStyle/>
                    <a:p>
                      <a:pPr>
                        <a:lnSpc>
                          <a:spcPct val="115000"/>
                        </a:lnSpc>
                        <a:spcAft>
                          <a:spcPts val="0"/>
                        </a:spcAft>
                      </a:pPr>
                      <a:r>
                        <a:rPr lang="uk-UA" sz="1200">
                          <a:solidFill>
                            <a:schemeClr val="accent2"/>
                          </a:solidFill>
                          <a:latin typeface="Comic Sans MS" pitchFamily="66" charset="0"/>
                          <a:ea typeface="Times New Roman"/>
                          <a:cs typeface="Calibri"/>
                        </a:rPr>
                        <a:t>Біологія</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uk-UA" sz="1200">
                          <a:solidFill>
                            <a:schemeClr val="accent2"/>
                          </a:solidFill>
                          <a:latin typeface="Comic Sans MS" pitchFamily="66" charset="0"/>
                          <a:ea typeface="Times New Roman"/>
                          <a:cs typeface="Calibri"/>
                        </a:rPr>
                        <a:t>8-А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uk-UA" sz="1200">
                          <a:solidFill>
                            <a:schemeClr val="accent2"/>
                          </a:solidFill>
                          <a:latin typeface="Comic Sans MS" pitchFamily="66" charset="0"/>
                          <a:ea typeface="Times New Roman"/>
                          <a:cs typeface="Calibri"/>
                        </a:rPr>
                        <a:t>Валуйська Анна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410949">
                <a:tc vMerge="1">
                  <a:txBody>
                    <a:bodyPr/>
                    <a:lstStyle/>
                    <a:p>
                      <a:endParaRPr lang="ru-RU"/>
                    </a:p>
                  </a:txBody>
                  <a:tcPr/>
                </a:tc>
                <a:tc>
                  <a:txBody>
                    <a:bodyPr/>
                    <a:lstStyle/>
                    <a:p>
                      <a:pPr algn="ctr">
                        <a:lnSpc>
                          <a:spcPct val="115000"/>
                        </a:lnSpc>
                        <a:spcAft>
                          <a:spcPts val="100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uk-UA" sz="1200">
                          <a:solidFill>
                            <a:schemeClr val="accent2"/>
                          </a:solidFill>
                          <a:latin typeface="Comic Sans MS" pitchFamily="66" charset="0"/>
                          <a:ea typeface="Times New Roman"/>
                          <a:cs typeface="Calibri"/>
                        </a:rPr>
                        <a:t>Стрельцов Олексій</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endParaRPr lang="en-US"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410949">
                <a:tc rowSpan="2">
                  <a:txBody>
                    <a:bodyPr/>
                    <a:lstStyle/>
                    <a:p>
                      <a:pPr>
                        <a:lnSpc>
                          <a:spcPct val="115000"/>
                        </a:lnSpc>
                        <a:spcAft>
                          <a:spcPts val="0"/>
                        </a:spcAft>
                      </a:pPr>
                      <a:r>
                        <a:rPr lang="uk-UA" sz="1200">
                          <a:solidFill>
                            <a:schemeClr val="accent2"/>
                          </a:solidFill>
                          <a:latin typeface="Comic Sans MS" pitchFamily="66" charset="0"/>
                          <a:ea typeface="Times New Roman"/>
                          <a:cs typeface="Calibri"/>
                        </a:rPr>
                        <a:t>Трудове навчання</a:t>
                      </a:r>
                      <a:endParaRPr lang="ru-RU" sz="1200">
                        <a:solidFill>
                          <a:schemeClr val="accent2"/>
                        </a:solidFill>
                        <a:latin typeface="Comic Sans MS" pitchFamily="66" charset="0"/>
                        <a:ea typeface="Times New Roman"/>
                        <a:cs typeface="Calibri"/>
                      </a:endParaRPr>
                    </a:p>
                    <a:p>
                      <a:pPr>
                        <a:lnSpc>
                          <a:spcPct val="115000"/>
                        </a:lnSpc>
                        <a:spcAft>
                          <a:spcPts val="0"/>
                        </a:spcAft>
                      </a:pPr>
                      <a:r>
                        <a:rPr lang="uk-UA" sz="1200">
                          <a:solidFill>
                            <a:schemeClr val="accent2"/>
                          </a:solidFill>
                          <a:latin typeface="Comic Sans MS" pitchFamily="66" charset="0"/>
                          <a:ea typeface="Times New Roman"/>
                          <a:cs typeface="Calibri"/>
                        </a:rPr>
                        <a:t>(дівчата)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Карапетян Анастасія</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441753">
                <a:tc vMerge="1">
                  <a:txBody>
                    <a:bodyPr/>
                    <a:lstStyle/>
                    <a:p>
                      <a:endParaRPr lang="ru-RU"/>
                    </a:p>
                  </a:txBody>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Максименко Анастасія</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410949">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Трудове навчання</a:t>
                      </a:r>
                      <a:endParaRPr lang="ru-RU" sz="1200">
                        <a:solidFill>
                          <a:schemeClr val="accent2"/>
                        </a:solidFill>
                        <a:latin typeface="Comic Sans MS" pitchFamily="66" charset="0"/>
                        <a:ea typeface="Times New Roman"/>
                        <a:cs typeface="Calibri"/>
                      </a:endParaRPr>
                    </a:p>
                    <a:p>
                      <a:pPr>
                        <a:lnSpc>
                          <a:spcPct val="115000"/>
                        </a:lnSpc>
                        <a:spcAft>
                          <a:spcPts val="0"/>
                        </a:spcAft>
                      </a:pPr>
                      <a:r>
                        <a:rPr lang="uk-UA" sz="1200">
                          <a:solidFill>
                            <a:schemeClr val="accent2"/>
                          </a:solidFill>
                          <a:latin typeface="Comic Sans MS" pitchFamily="66" charset="0"/>
                          <a:ea typeface="Times New Roman"/>
                          <a:cs typeface="Calibri"/>
                        </a:rPr>
                        <a:t>(хлопці)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Участі не брали</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78647">
                <a:tc rowSpan="2">
                  <a:txBody>
                    <a:bodyPr/>
                    <a:lstStyle/>
                    <a:p>
                      <a:pPr>
                        <a:lnSpc>
                          <a:spcPct val="115000"/>
                        </a:lnSpc>
                        <a:spcAft>
                          <a:spcPts val="0"/>
                        </a:spcAft>
                      </a:pPr>
                      <a:r>
                        <a:rPr lang="uk-UA" sz="1200">
                          <a:solidFill>
                            <a:schemeClr val="accent2"/>
                          </a:solidFill>
                          <a:latin typeface="Comic Sans MS" pitchFamily="66" charset="0"/>
                          <a:ea typeface="Times New Roman"/>
                          <a:cs typeface="Calibri"/>
                        </a:rPr>
                        <a:t>Інформаційні технології</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uk-UA" sz="1200">
                          <a:solidFill>
                            <a:schemeClr val="accent2"/>
                          </a:solidFill>
                          <a:latin typeface="Comic Sans MS" pitchFamily="66" charset="0"/>
                          <a:ea typeface="Times New Roman"/>
                          <a:cs typeface="Calibri"/>
                        </a:rPr>
                        <a:t>8-А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Козакевич Євген</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410949">
                <a:tc vMerge="1">
                  <a:txBody>
                    <a:bodyPr/>
                    <a:lstStyle/>
                    <a:p>
                      <a:endParaRPr lang="ru-RU"/>
                    </a:p>
                  </a:txBody>
                  <a:tcPr/>
                </a:tc>
                <a:tc>
                  <a:txBody>
                    <a:bodyPr/>
                    <a:lstStyle/>
                    <a:p>
                      <a:pPr algn="ctr">
                        <a:lnSpc>
                          <a:spcPct val="115000"/>
                        </a:lnSpc>
                        <a:spcAft>
                          <a:spcPts val="100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Стрельцов Олексій</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endParaRPr lang="uk-UA"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410949">
                <a:tc rowSpan="2">
                  <a:txBody>
                    <a:bodyPr/>
                    <a:lstStyle/>
                    <a:p>
                      <a:pPr>
                        <a:lnSpc>
                          <a:spcPct val="115000"/>
                        </a:lnSpc>
                        <a:spcAft>
                          <a:spcPts val="0"/>
                        </a:spcAft>
                      </a:pPr>
                      <a:r>
                        <a:rPr lang="uk-UA" sz="1200">
                          <a:solidFill>
                            <a:schemeClr val="accent2"/>
                          </a:solidFill>
                          <a:latin typeface="Comic Sans MS" pitchFamily="66" charset="0"/>
                          <a:ea typeface="Times New Roman"/>
                          <a:cs typeface="Calibri"/>
                        </a:rPr>
                        <a:t>Географія</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9-А</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Стрельцов Олексій</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a:solidFill>
                            <a:schemeClr val="accent2"/>
                          </a:solidFill>
                          <a:latin typeface="Comic Sans MS" pitchFamily="66" charset="0"/>
                          <a:ea typeface="Times New Roman"/>
                          <a:cs typeface="Calibri"/>
                        </a:rPr>
                        <a:t>ІІІ</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r h="352273">
                <a:tc vMerge="1">
                  <a:txBody>
                    <a:bodyPr/>
                    <a:lstStyle/>
                    <a:p>
                      <a:endParaRPr lang="ru-RU"/>
                    </a:p>
                  </a:txBody>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9-Б</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uk-UA" sz="1200">
                          <a:solidFill>
                            <a:schemeClr val="accent2"/>
                          </a:solidFill>
                          <a:latin typeface="Comic Sans MS" pitchFamily="66" charset="0"/>
                          <a:ea typeface="Times New Roman"/>
                          <a:cs typeface="Calibri"/>
                        </a:rPr>
                        <a:t>Редькін Кирило</a:t>
                      </a: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uk-UA" sz="1200" dirty="0">
                          <a:solidFill>
                            <a:schemeClr val="accent2"/>
                          </a:solidFill>
                          <a:latin typeface="Comic Sans MS" pitchFamily="66" charset="0"/>
                          <a:ea typeface="Times New Roman"/>
                          <a:cs typeface="Calibri"/>
                        </a:rPr>
                        <a:t>ІІІ</a:t>
                      </a:r>
                      <a:endParaRPr lang="ru-RU" sz="1200" dirty="0">
                        <a:solidFill>
                          <a:schemeClr val="accent2"/>
                        </a:solidFill>
                        <a:latin typeface="Comic Sans MS" pitchFamily="66" charset="0"/>
                        <a:ea typeface="Times New Roman"/>
                        <a:cs typeface="Calibri"/>
                      </a:endParaRPr>
                    </a:p>
                  </a:txBody>
                  <a:tcPr marL="23665" marR="2366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7"/>
                  </a:ext>
                </a:extLst>
              </a:tr>
            </a:tbl>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p:cNvPicPr>
            <a:picLocks noChangeAspect="1"/>
          </p:cNvPicPr>
          <p:nvPr/>
        </p:nvPicPr>
        <p:blipFill>
          <a:blip r:embed="rId2">
            <a:extLst>
              <a:ext uri="{28A0092B-C50C-407E-A947-70E740481C1C}">
                <a14:useLocalDpi xmlns:a14="http://schemas.microsoft.com/office/drawing/2010/main" val="0"/>
              </a:ext>
            </a:extLst>
          </a:blip>
          <a:srcRect r="66750"/>
          <a:stretch>
            <a:fillRect/>
          </a:stretch>
        </p:blipFill>
        <p:spPr>
          <a:xfrm>
            <a:off x="0" y="0"/>
            <a:ext cx="2819400" cy="9144000"/>
          </a:xfrm>
          <a:prstGeom prst="rect">
            <a:avLst/>
          </a:prstGeom>
          <a:effectLst>
            <a:softEdge rad="317500"/>
          </a:effectLst>
        </p:spPr>
      </p:pic>
      <p:sp>
        <p:nvSpPr>
          <p:cNvPr id="4098" name="TextBox 3"/>
          <p:cNvSpPr txBox="1">
            <a:spLocks noChangeArrowheads="1"/>
          </p:cNvSpPr>
          <p:nvPr/>
        </p:nvSpPr>
        <p:spPr bwMode="auto">
          <a:xfrm>
            <a:off x="2819400" y="457200"/>
            <a:ext cx="2933700" cy="646331"/>
          </a:xfrm>
          <a:prstGeom prst="rect">
            <a:avLst/>
          </a:prstGeom>
          <a:noFill/>
          <a:ln w="9525">
            <a:noFill/>
            <a:miter lim="800000"/>
            <a:headEnd/>
            <a:tailEnd/>
          </a:ln>
        </p:spPr>
        <p:txBody>
          <a:bodyPr wrap="square">
            <a:spAutoFit/>
          </a:bodyPr>
          <a:lstStyle/>
          <a:p>
            <a:pPr algn="ctr"/>
            <a:r>
              <a:rPr lang="uk-UA" b="1" dirty="0">
                <a:solidFill>
                  <a:srgbClr val="000099"/>
                </a:solidFill>
                <a:latin typeface="Comic Sans MS" pitchFamily="66" charset="0"/>
              </a:rPr>
              <a:t>Навчальні досягнення учнів</a:t>
            </a:r>
            <a:endParaRPr lang="ru-RU" b="1" dirty="0">
              <a:solidFill>
                <a:srgbClr val="000099"/>
              </a:solidFill>
              <a:latin typeface="Comic Sans MS" pitchFamily="66" charset="0"/>
            </a:endParaRPr>
          </a:p>
        </p:txBody>
      </p:sp>
      <p:sp>
        <p:nvSpPr>
          <p:cNvPr id="4099" name="Rectangle 2"/>
          <p:cNvSpPr>
            <a:spLocks noChangeArrowheads="1"/>
          </p:cNvSpPr>
          <p:nvPr/>
        </p:nvSpPr>
        <p:spPr bwMode="auto">
          <a:xfrm>
            <a:off x="381000" y="-133350"/>
            <a:ext cx="6248400" cy="2000741"/>
          </a:xfrm>
          <a:prstGeom prst="rect">
            <a:avLst/>
          </a:prstGeom>
          <a:noFill/>
          <a:ln w="9525">
            <a:noFill/>
            <a:miter lim="800000"/>
            <a:headEnd/>
            <a:tailEnd/>
          </a:ln>
        </p:spPr>
        <p:txBody>
          <a:bodyPr anchor="ctr">
            <a:spAutoFit/>
          </a:bodyPr>
          <a:lstStyle/>
          <a:p>
            <a:pPr algn="ctr">
              <a:lnSpc>
                <a:spcPct val="150000"/>
              </a:lnSpc>
              <a:tabLst>
                <a:tab pos="457200" algn="l"/>
              </a:tabLst>
            </a:pPr>
            <a:r>
              <a:rPr lang="uk-UA" sz="1200" b="1" dirty="0">
                <a:solidFill>
                  <a:srgbClr val="000099"/>
                </a:solidFill>
                <a:latin typeface="Comic Sans MS" pitchFamily="66" charset="0"/>
                <a:cs typeface="Times New Roman" pitchFamily="18" charset="0"/>
              </a:rPr>
              <a:t>       </a:t>
            </a: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r>
              <a:rPr lang="uk-UA" sz="1200" b="1" dirty="0">
                <a:solidFill>
                  <a:srgbClr val="000099"/>
                </a:solidFill>
                <a:latin typeface="Comic Sans MS" pitchFamily="66" charset="0"/>
                <a:cs typeface="Times New Roman" pitchFamily="18" charset="0"/>
              </a:rPr>
              <a:t> </a:t>
            </a:r>
            <a:endParaRPr lang="ru-RU" sz="1400" dirty="0">
              <a:solidFill>
                <a:srgbClr val="0000FF"/>
              </a:solidFill>
              <a:latin typeface="Comic Sans MS" pitchFamily="66" charset="0"/>
            </a:endParaRPr>
          </a:p>
        </p:txBody>
      </p:sp>
      <p:sp>
        <p:nvSpPr>
          <p:cNvPr id="81921" name="Rectangle 1"/>
          <p:cNvSpPr>
            <a:spLocks noChangeArrowheads="1"/>
          </p:cNvSpPr>
          <p:nvPr/>
        </p:nvSpPr>
        <p:spPr bwMode="auto">
          <a:xfrm>
            <a:off x="1981200" y="1143000"/>
            <a:ext cx="4648200" cy="784830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uk-UA" b="1"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Турніри, конкурси:</a:t>
            </a:r>
            <a:endParaRPr lang="ru-RU" b="1" dirty="0">
              <a:solidFill>
                <a:srgbClr val="002060"/>
              </a:solidFill>
              <a:latin typeface="Comic Sans MS" pitchFamily="66" charset="0"/>
              <a:ea typeface="Times New Roman" pitchFamily="18"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uk-UA"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Фестиваль ораторського мистецтва: </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Коломійцева</a:t>
            </a:r>
            <a:r>
              <a:rPr kumimoji="0" lang="uk-UA"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Марія, 11-А клас, ІІ місце;</a:t>
            </a:r>
            <a:r>
              <a:rPr lang="ru-RU" dirty="0">
                <a:solidFill>
                  <a:srgbClr val="004070"/>
                </a:solidFill>
                <a:latin typeface="Comic Sans MS" pitchFamily="66" charset="0"/>
                <a:ea typeface="Times New Roman" pitchFamily="18" charset="0"/>
                <a:cs typeface="Times New Roman" pitchFamily="18" charset="0"/>
              </a:rPr>
              <a:t> </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Турнір юних фізиків: к</a:t>
            </a:r>
            <a:r>
              <a:rPr kumimoji="0" lang="uk-UA"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оманда учнів</a:t>
            </a:r>
            <a:r>
              <a:rPr kumimoji="0" lang="uk-UA" u="none" strike="noStrike" cap="none" normalizeH="0" dirty="0" smtClean="0">
                <a:ln>
                  <a:noFill/>
                </a:ln>
                <a:solidFill>
                  <a:srgbClr val="004070"/>
                </a:solidFill>
                <a:effectLst/>
                <a:latin typeface="Comic Sans MS" pitchFamily="66" charset="0"/>
                <a:ea typeface="Times New Roman" pitchFamily="18" charset="0"/>
                <a:cs typeface="Times New Roman" pitchFamily="18" charset="0"/>
              </a:rPr>
              <a:t>              </a:t>
            </a:r>
          </a:p>
          <a:p>
            <a:pPr marL="0" marR="0" lvl="0" indent="0" algn="ctr" defTabSz="914400" rtl="0" eaLnBrk="0" fontAlgn="base" latinLnBrk="0" hangingPunct="0">
              <a:lnSpc>
                <a:spcPct val="150000"/>
              </a:lnSpc>
              <a:spcBef>
                <a:spcPct val="0"/>
              </a:spcBef>
              <a:spcAft>
                <a:spcPct val="0"/>
              </a:spcAft>
              <a:buClrTx/>
              <a:buSzTx/>
              <a:buFontTx/>
              <a:buNone/>
              <a:tabLst/>
            </a:pPr>
            <a:r>
              <a:rPr lang="uk-UA" dirty="0" smtClean="0">
                <a:solidFill>
                  <a:srgbClr val="004070"/>
                </a:solidFill>
                <a:latin typeface="Comic Sans MS" pitchFamily="66" charset="0"/>
                <a:ea typeface="Times New Roman" pitchFamily="18" charset="0"/>
                <a:cs typeface="Times New Roman" pitchFamily="18" charset="0"/>
              </a:rPr>
              <a:t>9-А, 9-Б, 8-А </a:t>
            </a:r>
            <a:r>
              <a:rPr kumimoji="0" lang="uk-UA"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класів – ІІІ місце;</a:t>
            </a:r>
            <a:endParaRPr kumimoji="0" lang="ru-RU" u="none" strike="noStrike" cap="none" normalizeH="0" baseline="0" dirty="0" smtClean="0">
              <a:ln>
                <a:noFill/>
              </a:ln>
              <a:solidFill>
                <a:srgbClr val="004070"/>
              </a:solidFill>
              <a:effectLst/>
              <a:latin typeface="Comic Sans MS" pitchFamily="66"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lang="uk-UA" b="1" dirty="0" smtClean="0">
                <a:solidFill>
                  <a:srgbClr val="004070"/>
                </a:solidFill>
                <a:latin typeface="Comic Sans MS" pitchFamily="66" charset="0"/>
                <a:cs typeface="Times New Roman" pitchFamily="18" charset="0"/>
              </a:rPr>
              <a:t>Путівка в науку: </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u="none" strike="noStrike" cap="none" normalizeH="0" baseline="0" dirty="0" smtClean="0">
                <a:ln>
                  <a:noFill/>
                </a:ln>
                <a:solidFill>
                  <a:srgbClr val="004070"/>
                </a:solidFill>
                <a:effectLst/>
                <a:latin typeface="Comic Sans MS" pitchFamily="66" charset="0"/>
                <a:cs typeface="Times New Roman" pitchFamily="18" charset="0"/>
              </a:rPr>
              <a:t>Природа - </a:t>
            </a:r>
            <a:r>
              <a:rPr kumimoji="0" lang="uk-UA" u="none" strike="noStrike" cap="none" normalizeH="0" baseline="0" dirty="0" err="1" smtClean="0">
                <a:ln>
                  <a:noFill/>
                </a:ln>
                <a:solidFill>
                  <a:srgbClr val="004070"/>
                </a:solidFill>
                <a:effectLst/>
                <a:latin typeface="Comic Sans MS" pitchFamily="66" charset="0"/>
                <a:cs typeface="Times New Roman" pitchFamily="18" charset="0"/>
              </a:rPr>
              <a:t>Калмиков</a:t>
            </a:r>
            <a:r>
              <a:rPr kumimoji="0" lang="uk-UA" u="none" strike="noStrike" cap="none" normalizeH="0" baseline="0" dirty="0" smtClean="0">
                <a:ln>
                  <a:noFill/>
                </a:ln>
                <a:solidFill>
                  <a:srgbClr val="004070"/>
                </a:solidFill>
                <a:effectLst/>
                <a:latin typeface="Comic Sans MS" pitchFamily="66" charset="0"/>
                <a:cs typeface="Times New Roman" pitchFamily="18" charset="0"/>
              </a:rPr>
              <a:t> Артем, ІІІ місце.</a:t>
            </a:r>
          </a:p>
          <a:p>
            <a:pPr marL="0" marR="0" lvl="0" indent="0" algn="ctr" defTabSz="914400" rtl="0" eaLnBrk="0" fontAlgn="base" latinLnBrk="0" hangingPunct="0">
              <a:lnSpc>
                <a:spcPct val="150000"/>
              </a:lnSpc>
              <a:spcBef>
                <a:spcPct val="0"/>
              </a:spcBef>
              <a:spcAft>
                <a:spcPct val="0"/>
              </a:spcAft>
              <a:buClrTx/>
              <a:buSzTx/>
              <a:buFontTx/>
              <a:buNone/>
              <a:tabLst/>
            </a:pPr>
            <a:r>
              <a:rPr lang="uk-UA" dirty="0" smtClean="0">
                <a:solidFill>
                  <a:srgbClr val="004070"/>
                </a:solidFill>
                <a:latin typeface="Comic Sans MS" pitchFamily="66" charset="0"/>
                <a:cs typeface="Times New Roman" pitchFamily="18" charset="0"/>
              </a:rPr>
              <a:t>Математика  - </a:t>
            </a:r>
            <a:r>
              <a:rPr lang="uk-UA" dirty="0" err="1" smtClean="0">
                <a:solidFill>
                  <a:srgbClr val="004070"/>
                </a:solidFill>
                <a:latin typeface="Comic Sans MS" pitchFamily="66" charset="0"/>
                <a:cs typeface="Times New Roman" pitchFamily="18" charset="0"/>
              </a:rPr>
              <a:t>Шустицька</a:t>
            </a:r>
            <a:r>
              <a:rPr lang="uk-UA" dirty="0" smtClean="0">
                <a:solidFill>
                  <a:srgbClr val="004070"/>
                </a:solidFill>
                <a:latin typeface="Comic Sans MS" pitchFamily="66" charset="0"/>
                <a:cs typeface="Times New Roman" pitchFamily="18" charset="0"/>
              </a:rPr>
              <a:t> Лідія ІІІ місце.</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u="none" strike="noStrike" cap="none" normalizeH="0" baseline="0" dirty="0" smtClean="0">
                <a:ln>
                  <a:noFill/>
                </a:ln>
                <a:solidFill>
                  <a:srgbClr val="004070"/>
                </a:solidFill>
                <a:effectLst/>
                <a:latin typeface="Comic Sans MS" pitchFamily="66" charset="0"/>
                <a:cs typeface="Times New Roman" pitchFamily="18" charset="0"/>
              </a:rPr>
              <a:t>Українська мова – </a:t>
            </a:r>
            <a:r>
              <a:rPr lang="uk-UA" dirty="0" err="1">
                <a:solidFill>
                  <a:srgbClr val="004070"/>
                </a:solidFill>
                <a:latin typeface="Comic Sans MS" pitchFamily="66" charset="0"/>
                <a:cs typeface="Times New Roman" pitchFamily="18" charset="0"/>
              </a:rPr>
              <a:t>В</a:t>
            </a:r>
            <a:r>
              <a:rPr kumimoji="0" lang="uk-UA" u="none" strike="noStrike" cap="none" normalizeH="0" baseline="0" dirty="0" err="1" smtClean="0">
                <a:ln>
                  <a:noFill/>
                </a:ln>
                <a:solidFill>
                  <a:srgbClr val="004070"/>
                </a:solidFill>
                <a:effectLst/>
                <a:latin typeface="Comic Sans MS" pitchFamily="66" charset="0"/>
                <a:cs typeface="Times New Roman" pitchFamily="18" charset="0"/>
              </a:rPr>
              <a:t>алуйська</a:t>
            </a:r>
            <a:r>
              <a:rPr kumimoji="0" lang="uk-UA" u="none" strike="noStrike" cap="none" normalizeH="0" baseline="0" dirty="0" smtClean="0">
                <a:ln>
                  <a:noFill/>
                </a:ln>
                <a:solidFill>
                  <a:srgbClr val="004070"/>
                </a:solidFill>
                <a:effectLst/>
                <a:latin typeface="Comic Sans MS" pitchFamily="66" charset="0"/>
                <a:cs typeface="Times New Roman" pitchFamily="18" charset="0"/>
              </a:rPr>
              <a:t> Анна</a:t>
            </a:r>
            <a:r>
              <a:rPr kumimoji="0" lang="uk-UA" u="none" strike="noStrike" cap="none" normalizeH="0" dirty="0" smtClean="0">
                <a:ln>
                  <a:noFill/>
                </a:ln>
                <a:solidFill>
                  <a:srgbClr val="004070"/>
                </a:solidFill>
                <a:effectLst/>
                <a:latin typeface="Comic Sans MS" pitchFamily="66" charset="0"/>
                <a:cs typeface="Times New Roman" pitchFamily="18" charset="0"/>
              </a:rPr>
              <a:t> ІІІ місце.</a:t>
            </a:r>
            <a:endParaRPr kumimoji="0" lang="uk-UA" u="none" strike="noStrike" cap="none" normalizeH="0" baseline="0" dirty="0" smtClean="0">
              <a:ln>
                <a:noFill/>
              </a:ln>
              <a:solidFill>
                <a:srgbClr val="004070"/>
              </a:solidFill>
              <a:effectLst/>
              <a:latin typeface="Comic Sans MS" pitchFamily="66"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uk-UA" b="1" u="none" strike="noStrike" cap="none" normalizeH="0" baseline="0" dirty="0" smtClean="0">
                <a:ln>
                  <a:noFill/>
                </a:ln>
                <a:solidFill>
                  <a:srgbClr val="004070"/>
                </a:solidFill>
                <a:effectLst/>
                <a:latin typeface="Comic Sans MS" pitchFamily="66" charset="0"/>
                <a:cs typeface="Times New Roman" pitchFamily="18" charset="0"/>
              </a:rPr>
              <a:t>Міський</a:t>
            </a:r>
            <a:r>
              <a:rPr kumimoji="0" lang="uk-UA" b="1" u="none" strike="noStrike" cap="none" normalizeH="0" dirty="0" smtClean="0">
                <a:ln>
                  <a:noFill/>
                </a:ln>
                <a:solidFill>
                  <a:srgbClr val="004070"/>
                </a:solidFill>
                <a:effectLst/>
                <a:latin typeface="Comic Sans MS" pitchFamily="66" charset="0"/>
                <a:cs typeface="Times New Roman" pitchFamily="18" charset="0"/>
              </a:rPr>
              <a:t> фізичний квест </a:t>
            </a:r>
            <a:r>
              <a:rPr kumimoji="0" lang="uk-UA" b="1" u="none" strike="noStrike" cap="none" normalizeH="0" dirty="0" err="1" smtClean="0">
                <a:ln>
                  <a:noFill/>
                </a:ln>
                <a:solidFill>
                  <a:srgbClr val="004070"/>
                </a:solidFill>
                <a:effectLst/>
                <a:latin typeface="Comic Sans MS" pitchFamily="66" charset="0"/>
                <a:cs typeface="Times New Roman" pitchFamily="18" charset="0"/>
              </a:rPr>
              <a:t>“Енергетичний</a:t>
            </a:r>
            <a:r>
              <a:rPr kumimoji="0" lang="uk-UA" b="1" u="none" strike="noStrike" cap="none" normalizeH="0" dirty="0" smtClean="0">
                <a:ln>
                  <a:noFill/>
                </a:ln>
                <a:solidFill>
                  <a:srgbClr val="004070"/>
                </a:solidFill>
                <a:effectLst/>
                <a:latin typeface="Comic Sans MS" pitchFamily="66" charset="0"/>
                <a:cs typeface="Times New Roman" pitchFamily="18" charset="0"/>
              </a:rPr>
              <a:t> </a:t>
            </a:r>
            <a:r>
              <a:rPr kumimoji="0" lang="uk-UA" b="1" u="none" strike="noStrike" cap="none" normalizeH="0" dirty="0" err="1" smtClean="0">
                <a:ln>
                  <a:noFill/>
                </a:ln>
                <a:solidFill>
                  <a:srgbClr val="004070"/>
                </a:solidFill>
                <a:effectLst/>
                <a:latin typeface="Comic Sans MS" pitchFamily="66" charset="0"/>
                <a:cs typeface="Times New Roman" pitchFamily="18" charset="0"/>
              </a:rPr>
              <a:t>штурм”</a:t>
            </a:r>
            <a:r>
              <a:rPr kumimoji="0" lang="uk-UA" u="none" strike="noStrike" cap="none" normalizeH="0" dirty="0" smtClean="0">
                <a:ln>
                  <a:noFill/>
                </a:ln>
                <a:solidFill>
                  <a:srgbClr val="004070"/>
                </a:solidFill>
                <a:effectLst/>
                <a:latin typeface="Comic Sans MS" pitchFamily="66" charset="0"/>
                <a:cs typeface="Times New Roman" pitchFamily="18" charset="0"/>
              </a:rPr>
              <a:t> ІІ місце.</a:t>
            </a:r>
          </a:p>
          <a:p>
            <a:pPr marL="0" marR="0" lvl="0" indent="0" algn="ctr" defTabSz="914400" rtl="0" eaLnBrk="0" fontAlgn="base" latinLnBrk="0" hangingPunct="0">
              <a:lnSpc>
                <a:spcPct val="150000"/>
              </a:lnSpc>
              <a:spcBef>
                <a:spcPct val="0"/>
              </a:spcBef>
              <a:spcAft>
                <a:spcPct val="0"/>
              </a:spcAft>
              <a:buClrTx/>
              <a:buSzTx/>
              <a:buFontTx/>
              <a:buNone/>
              <a:tabLst/>
            </a:pPr>
            <a:r>
              <a:rPr lang="uk-UA" b="1" baseline="0" dirty="0" smtClean="0">
                <a:solidFill>
                  <a:srgbClr val="004070"/>
                </a:solidFill>
                <a:latin typeface="Comic Sans MS" pitchFamily="66" charset="0"/>
                <a:cs typeface="Times New Roman" pitchFamily="18" charset="0"/>
              </a:rPr>
              <a:t>Турнір з </a:t>
            </a:r>
            <a:r>
              <a:rPr lang="uk-UA" b="1" baseline="0" dirty="0" err="1" smtClean="0">
                <a:solidFill>
                  <a:srgbClr val="004070"/>
                </a:solidFill>
                <a:latin typeface="Comic Sans MS" pitchFamily="66" charset="0"/>
                <a:cs typeface="Times New Roman" pitchFamily="18" charset="0"/>
              </a:rPr>
              <a:t>ОБЖ</a:t>
            </a:r>
            <a:r>
              <a:rPr lang="uk-UA" b="1" baseline="0" dirty="0" smtClean="0">
                <a:solidFill>
                  <a:srgbClr val="004070"/>
                </a:solidFill>
                <a:latin typeface="Comic Sans MS" pitchFamily="66" charset="0"/>
                <a:cs typeface="Times New Roman" pitchFamily="18" charset="0"/>
              </a:rPr>
              <a:t> </a:t>
            </a:r>
            <a:r>
              <a:rPr lang="uk-UA" baseline="0" dirty="0" smtClean="0">
                <a:solidFill>
                  <a:srgbClr val="004070"/>
                </a:solidFill>
                <a:latin typeface="Comic Sans MS" pitchFamily="66" charset="0"/>
                <a:cs typeface="Times New Roman" pitchFamily="18" charset="0"/>
              </a:rPr>
              <a:t>ІІІ місце.</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b="1" u="none" strike="noStrike" cap="none" normalizeH="0" dirty="0" smtClean="0">
                <a:ln>
                  <a:noFill/>
                </a:ln>
                <a:solidFill>
                  <a:srgbClr val="004070"/>
                </a:solidFill>
                <a:effectLst/>
                <a:latin typeface="Comic Sans MS" pitchFamily="66" charset="0"/>
                <a:cs typeface="Times New Roman" pitchFamily="18" charset="0"/>
              </a:rPr>
              <a:t>ХІІ  міський кубок пошуку в мережі Інтернет </a:t>
            </a:r>
            <a:r>
              <a:rPr kumimoji="0" lang="uk-UA" u="none" strike="noStrike" cap="none" normalizeH="0" dirty="0" smtClean="0">
                <a:ln>
                  <a:noFill/>
                </a:ln>
                <a:solidFill>
                  <a:srgbClr val="004070"/>
                </a:solidFill>
                <a:effectLst/>
                <a:latin typeface="Comic Sans MS" pitchFamily="66" charset="0"/>
                <a:cs typeface="Times New Roman" pitchFamily="18" charset="0"/>
              </a:rPr>
              <a:t>І місце.</a:t>
            </a:r>
            <a:endParaRPr kumimoji="0" lang="ru-RU" u="none" strike="noStrike" cap="none" normalizeH="0" baseline="0" dirty="0" smtClean="0">
              <a:ln>
                <a:noFill/>
              </a:ln>
              <a:solidFill>
                <a:srgbClr val="004070"/>
              </a:solidFill>
              <a:effectLst/>
              <a:latin typeface="Comic Sans MS" pitchFamily="66" charset="0"/>
            </a:endParaRPr>
          </a:p>
          <a:p>
            <a:pPr marL="0" marR="0" lvl="0" indent="0" algn="ctr" defTabSz="914400" rtl="0" eaLnBrk="0" fontAlgn="base" latinLnBrk="0" hangingPunct="0">
              <a:lnSpc>
                <a:spcPct val="150000"/>
              </a:lnSpc>
              <a:spcBef>
                <a:spcPct val="0"/>
              </a:spcBef>
              <a:spcAft>
                <a:spcPct val="0"/>
              </a:spcAft>
              <a:buClrTx/>
              <a:buSzTx/>
              <a:buFontTx/>
              <a:buNone/>
              <a:tabLst/>
            </a:pPr>
            <a:endParaRPr lang="uk-UA" sz="1600" dirty="0" smtClean="0">
              <a:solidFill>
                <a:srgbClr val="004070"/>
              </a:solidFill>
              <a:latin typeface="Comic Sans MS" pitchFamily="66" charset="0"/>
              <a:cs typeface="Times New Roman" pitchFamily="18" charset="0"/>
            </a:endParaRPr>
          </a:p>
          <a:p>
            <a:pPr marL="0" marR="0" lvl="0" indent="0" algn="r" defTabSz="914400" rtl="0" eaLnBrk="0" fontAlgn="base" latinLnBrk="0" hangingPunct="0">
              <a:lnSpc>
                <a:spcPct val="150000"/>
              </a:lnSpc>
              <a:spcBef>
                <a:spcPct val="0"/>
              </a:spcBef>
              <a:spcAft>
                <a:spcPct val="0"/>
              </a:spcAft>
              <a:buClrTx/>
              <a:buSzTx/>
              <a:buFontTx/>
              <a:buNone/>
              <a:tabLst/>
            </a:pPr>
            <a:endParaRPr lang="en-US" sz="1600" dirty="0" smtClean="0">
              <a:solidFill>
                <a:srgbClr val="004070"/>
              </a:solidFill>
              <a:latin typeface="Comic Sans MS" pitchFamily="66" charset="0"/>
              <a:cs typeface="Times New Roman" pitchFamily="18" charset="0"/>
            </a:endParaRPr>
          </a:p>
          <a:p>
            <a:pPr marL="0" marR="0" lvl="0" indent="0" algn="r" defTabSz="914400" rtl="0" eaLnBrk="0" fontAlgn="base" latinLnBrk="0" hangingPunct="0">
              <a:lnSpc>
                <a:spcPct val="150000"/>
              </a:lnSpc>
              <a:spcBef>
                <a:spcPct val="0"/>
              </a:spcBef>
              <a:spcAft>
                <a:spcPct val="0"/>
              </a:spcAft>
              <a:buClrTx/>
              <a:buSzTx/>
              <a:buFontTx/>
              <a:buNone/>
              <a:tabLst/>
            </a:pPr>
            <a:endParaRPr kumimoji="0" lang="uk-UA" sz="1600" u="none" strike="noStrike" cap="none" normalizeH="0" baseline="0" dirty="0" smtClean="0">
              <a:ln>
                <a:noFill/>
              </a:ln>
              <a:solidFill>
                <a:srgbClr val="004070"/>
              </a:solidFill>
              <a:effectLst/>
              <a:latin typeface="Comic Sans MS"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Прямоугольник 3"/>
          <p:cNvSpPr>
            <a:spLocks noChangeArrowheads="1"/>
          </p:cNvSpPr>
          <p:nvPr/>
        </p:nvSpPr>
        <p:spPr bwMode="auto">
          <a:xfrm>
            <a:off x="1066800" y="457199"/>
            <a:ext cx="5126898" cy="461665"/>
          </a:xfrm>
          <a:prstGeom prst="rect">
            <a:avLst/>
          </a:prstGeom>
          <a:noFill/>
          <a:ln w="9525">
            <a:noFill/>
            <a:miter lim="800000"/>
            <a:headEnd/>
            <a:tailEnd/>
          </a:ln>
        </p:spPr>
        <p:txBody>
          <a:bodyPr wrap="square">
            <a:spAutoFit/>
          </a:bodyPr>
          <a:lstStyle/>
          <a:p>
            <a:pPr algn="ctr"/>
            <a:r>
              <a:rPr lang="uk-UA" sz="2400" b="1" dirty="0" smtClean="0">
                <a:solidFill>
                  <a:srgbClr val="000099"/>
                </a:solidFill>
                <a:latin typeface="Comic Sans MS" pitchFamily="66" charset="0"/>
              </a:rPr>
              <a:t>Творчі досягнення </a:t>
            </a:r>
            <a:r>
              <a:rPr lang="uk-UA" sz="2400" b="1" dirty="0">
                <a:solidFill>
                  <a:srgbClr val="000099"/>
                </a:solidFill>
                <a:latin typeface="Comic Sans MS" pitchFamily="66" charset="0"/>
              </a:rPr>
              <a:t>учнів</a:t>
            </a:r>
            <a:endParaRPr lang="ru-RU" sz="2400" b="1" dirty="0">
              <a:solidFill>
                <a:srgbClr val="000099"/>
              </a:solidFill>
              <a:latin typeface="Comic Sans MS" pitchFamily="66" charset="0"/>
            </a:endParaRPr>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00" y="6705600"/>
            <a:ext cx="5700255" cy="1448420"/>
          </a:xfrm>
          <a:prstGeom prst="roundRect">
            <a:avLst/>
          </a:prstGeom>
          <a:effectLst>
            <a:softEdge rad="317500"/>
          </a:effectLst>
        </p:spPr>
      </p:pic>
      <p:graphicFrame>
        <p:nvGraphicFramePr>
          <p:cNvPr id="5" name="Таблиця 4"/>
          <p:cNvGraphicFramePr>
            <a:graphicFrameLocks noGrp="1"/>
          </p:cNvGraphicFramePr>
          <p:nvPr/>
        </p:nvGraphicFramePr>
        <p:xfrm>
          <a:off x="609600" y="990600"/>
          <a:ext cx="5638800" cy="5564505"/>
        </p:xfrm>
        <a:graphic>
          <a:graphicData uri="http://schemas.openxmlformats.org/drawingml/2006/table">
            <a:tbl>
              <a:tblPr/>
              <a:tblGrid>
                <a:gridCol w="2803291">
                  <a:extLst>
                    <a:ext uri="{9D8B030D-6E8A-4147-A177-3AD203B41FA5}">
                      <a16:colId xmlns:a16="http://schemas.microsoft.com/office/drawing/2014/main" val="20000"/>
                    </a:ext>
                  </a:extLst>
                </a:gridCol>
                <a:gridCol w="2835509">
                  <a:extLst>
                    <a:ext uri="{9D8B030D-6E8A-4147-A177-3AD203B41FA5}">
                      <a16:colId xmlns:a16="http://schemas.microsoft.com/office/drawing/2014/main" val="20001"/>
                    </a:ext>
                  </a:extLst>
                </a:gridCol>
              </a:tblGrid>
              <a:tr h="196215">
                <a:tc>
                  <a:txBody>
                    <a:bodyPr/>
                    <a:lstStyle/>
                    <a:p>
                      <a:pPr algn="ctr">
                        <a:spcAft>
                          <a:spcPts val="0"/>
                        </a:spcAft>
                      </a:pPr>
                      <a:r>
                        <a:rPr lang="uk-UA" sz="1200" b="1" i="0" dirty="0">
                          <a:solidFill>
                            <a:schemeClr val="accent2"/>
                          </a:solidFill>
                          <a:latin typeface="Comic Sans MS" pitchFamily="66" charset="0"/>
                          <a:ea typeface="Times New Roman"/>
                        </a:rPr>
                        <a:t>Назва заходу</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a:solidFill>
                            <a:schemeClr val="accent2"/>
                          </a:solidFill>
                          <a:latin typeface="Comic Sans MS" pitchFamily="66" charset="0"/>
                          <a:ea typeface="Times New Roman"/>
                        </a:rPr>
                        <a:t>досягнення</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92430">
                <a:tc>
                  <a:txBody>
                    <a:bodyPr/>
                    <a:lstStyle/>
                    <a:p>
                      <a:pPr algn="ctr">
                        <a:spcAft>
                          <a:spcPts val="0"/>
                        </a:spcAft>
                      </a:pPr>
                      <a:r>
                        <a:rPr lang="ru-RU" sz="1200" b="1" i="0" dirty="0">
                          <a:solidFill>
                            <a:schemeClr val="accent2"/>
                          </a:solidFill>
                          <a:latin typeface="Comic Sans MS" pitchFamily="66" charset="0"/>
                          <a:ea typeface="Times New Roman"/>
                        </a:rPr>
                        <a:t>«</a:t>
                      </a:r>
                      <a:r>
                        <a:rPr lang="ru-RU" sz="1200" b="1" i="0" dirty="0" err="1">
                          <a:solidFill>
                            <a:schemeClr val="accent2"/>
                          </a:solidFill>
                          <a:latin typeface="Comic Sans MS" pitchFamily="66" charset="0"/>
                          <a:ea typeface="Times New Roman"/>
                        </a:rPr>
                        <a:t>Параскева</a:t>
                      </a:r>
                      <a:r>
                        <a:rPr lang="ru-RU" sz="1200" b="1" i="0" dirty="0">
                          <a:solidFill>
                            <a:schemeClr val="accent2"/>
                          </a:solidFill>
                          <a:latin typeface="Comic Sans MS" pitchFamily="66" charset="0"/>
                          <a:ea typeface="Times New Roman"/>
                        </a:rPr>
                        <a:t> </a:t>
                      </a:r>
                      <a:r>
                        <a:rPr lang="ru-RU" sz="1200" b="1" i="0" dirty="0" smtClean="0">
                          <a:solidFill>
                            <a:schemeClr val="accent2"/>
                          </a:solidFill>
                          <a:latin typeface="Comic Sans MS" pitchFamily="66" charset="0"/>
                          <a:ea typeface="Times New Roman"/>
                        </a:rPr>
                        <a:t>- </a:t>
                      </a:r>
                      <a:r>
                        <a:rPr lang="ru-RU" sz="1200" b="1" i="0" dirty="0" err="1" smtClean="0">
                          <a:solidFill>
                            <a:schemeClr val="accent2"/>
                          </a:solidFill>
                          <a:latin typeface="Comic Sans MS" pitchFamily="66" charset="0"/>
                          <a:ea typeface="Times New Roman"/>
                        </a:rPr>
                        <a:t>рукод</a:t>
                      </a:r>
                      <a:r>
                        <a:rPr lang="uk-UA" sz="1200" b="1" i="0" dirty="0">
                          <a:solidFill>
                            <a:schemeClr val="accent2"/>
                          </a:solidFill>
                          <a:latin typeface="Comic Sans MS" pitchFamily="66" charset="0"/>
                          <a:ea typeface="Times New Roman"/>
                        </a:rPr>
                        <a:t>і</a:t>
                      </a:r>
                      <a:r>
                        <a:rPr lang="ru-RU" sz="1200" b="1" i="0" dirty="0" err="1">
                          <a:solidFill>
                            <a:schemeClr val="accent2"/>
                          </a:solidFill>
                          <a:latin typeface="Comic Sans MS" pitchFamily="66" charset="0"/>
                          <a:ea typeface="Times New Roman"/>
                        </a:rPr>
                        <a:t>льниця</a:t>
                      </a:r>
                      <a:r>
                        <a:rPr lang="ru-RU" sz="1200" b="1" i="0" dirty="0">
                          <a:solidFill>
                            <a:schemeClr val="accent2"/>
                          </a:solidFill>
                          <a:latin typeface="Comic Sans MS" pitchFamily="66" charset="0"/>
                          <a:ea typeface="Times New Roman"/>
                        </a:rPr>
                        <a:t>»</a:t>
                      </a: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smtClean="0">
                          <a:solidFill>
                            <a:schemeClr val="accent2"/>
                          </a:solidFill>
                          <a:latin typeface="Comic Sans MS" pitchFamily="66" charset="0"/>
                          <a:ea typeface="Times New Roman"/>
                        </a:rPr>
                        <a:t>І-ІІ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96215">
                <a:tc>
                  <a:txBody>
                    <a:bodyPr/>
                    <a:lstStyle/>
                    <a:p>
                      <a:pPr algn="ctr">
                        <a:spcAft>
                          <a:spcPts val="0"/>
                        </a:spcAft>
                      </a:pPr>
                      <a:r>
                        <a:rPr lang="uk-UA" sz="1200" b="1" i="0" dirty="0">
                          <a:solidFill>
                            <a:schemeClr val="accent2"/>
                          </a:solidFill>
                          <a:latin typeface="Comic Sans MS" pitchFamily="66" charset="0"/>
                          <a:ea typeface="Times New Roman"/>
                        </a:rPr>
                        <a:t> «Природа і фантазія»                        </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a:solidFill>
                            <a:schemeClr val="accent2"/>
                          </a:solidFill>
                          <a:latin typeface="Comic Sans MS" pitchFamily="66" charset="0"/>
                          <a:ea typeface="Times New Roman"/>
                        </a:rPr>
                        <a:t>І-ІІІ</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15340">
                <a:tc>
                  <a:txBody>
                    <a:bodyPr/>
                    <a:lstStyle/>
                    <a:p>
                      <a:pPr algn="ctr">
                        <a:spcAft>
                          <a:spcPts val="0"/>
                        </a:spcAft>
                      </a:pPr>
                      <a:r>
                        <a:rPr lang="uk-UA" sz="1200" b="1" i="0" dirty="0">
                          <a:solidFill>
                            <a:schemeClr val="accent2"/>
                          </a:solidFill>
                          <a:latin typeface="Comic Sans MS" pitchFamily="66" charset="0"/>
                          <a:ea typeface="Times New Roman"/>
                        </a:rPr>
                        <a:t>Ф</a:t>
                      </a:r>
                      <a:r>
                        <a:rPr lang="ru-RU" sz="1200" b="1" i="0" dirty="0" err="1">
                          <a:solidFill>
                            <a:schemeClr val="accent2"/>
                          </a:solidFill>
                          <a:latin typeface="Comic Sans MS" pitchFamily="66" charset="0"/>
                          <a:ea typeface="Times New Roman"/>
                        </a:rPr>
                        <a:t>естивал</a:t>
                      </a:r>
                      <a:r>
                        <a:rPr lang="uk-UA" sz="1200" b="1" i="0" dirty="0">
                          <a:solidFill>
                            <a:schemeClr val="accent2"/>
                          </a:solidFill>
                          <a:latin typeface="Comic Sans MS" pitchFamily="66" charset="0"/>
                          <a:ea typeface="Times New Roman"/>
                        </a:rPr>
                        <a:t>ь</a:t>
                      </a:r>
                      <a:endParaRPr lang="ru-RU" sz="1200" b="1" i="0" dirty="0">
                        <a:solidFill>
                          <a:schemeClr val="accent2"/>
                        </a:solidFill>
                        <a:latin typeface="Comic Sans MS" pitchFamily="66" charset="0"/>
                        <a:ea typeface="Times New Roman"/>
                      </a:endParaRPr>
                    </a:p>
                    <a:p>
                      <a:pPr algn="ctr">
                        <a:spcAft>
                          <a:spcPts val="0"/>
                        </a:spcAft>
                      </a:pPr>
                      <a:r>
                        <a:rPr lang="ru-RU" sz="1200" b="1" i="0" dirty="0" err="1">
                          <a:solidFill>
                            <a:schemeClr val="accent2"/>
                          </a:solidFill>
                          <a:latin typeface="Comic Sans MS" pitchFamily="66" charset="0"/>
                          <a:ea typeface="Times New Roman"/>
                        </a:rPr>
                        <a:t>дитячого</a:t>
                      </a:r>
                      <a:r>
                        <a:rPr lang="ru-RU" sz="1200" b="1" i="0" dirty="0">
                          <a:solidFill>
                            <a:schemeClr val="accent2"/>
                          </a:solidFill>
                          <a:latin typeface="Comic Sans MS" pitchFamily="66" charset="0"/>
                          <a:ea typeface="Times New Roman"/>
                        </a:rPr>
                        <a:t> </a:t>
                      </a:r>
                      <a:r>
                        <a:rPr lang="ru-RU" sz="1200" b="1" i="0" dirty="0" err="1">
                          <a:solidFill>
                            <a:schemeClr val="accent2"/>
                          </a:solidFill>
                          <a:latin typeface="Comic Sans MS" pitchFamily="66" charset="0"/>
                          <a:ea typeface="Times New Roman"/>
                        </a:rPr>
                        <a:t>мистецтва</a:t>
                      </a:r>
                      <a:r>
                        <a:rPr lang="ru-RU" sz="1200" b="1" i="0" dirty="0">
                          <a:solidFill>
                            <a:schemeClr val="accent2"/>
                          </a:solidFill>
                          <a:latin typeface="Comic Sans MS" pitchFamily="66" charset="0"/>
                          <a:ea typeface="Times New Roman"/>
                        </a:rPr>
                        <a:t> «</a:t>
                      </a:r>
                      <a:r>
                        <a:rPr lang="ru-RU" sz="1200" b="1" i="0" dirty="0" err="1">
                          <a:solidFill>
                            <a:schemeClr val="accent2"/>
                          </a:solidFill>
                          <a:latin typeface="Comic Sans MS" pitchFamily="66" charset="0"/>
                          <a:ea typeface="Times New Roman"/>
                        </a:rPr>
                        <a:t>Зорепад</a:t>
                      </a:r>
                      <a:r>
                        <a:rPr lang="ru-RU" sz="1200" b="1" i="0" dirty="0">
                          <a:solidFill>
                            <a:schemeClr val="accent2"/>
                          </a:solidFill>
                          <a:latin typeface="Comic Sans MS" pitchFamily="66" charset="0"/>
                          <a:ea typeface="Times New Roman"/>
                        </a:rPr>
                        <a:t>»</a:t>
                      </a:r>
                    </a:p>
                    <a:p>
                      <a:pPr algn="ctr"/>
                      <a:r>
                        <a:rPr lang="ru-RU" sz="1200" b="1" i="0" dirty="0" err="1">
                          <a:solidFill>
                            <a:schemeClr val="accent2"/>
                          </a:solidFill>
                          <a:latin typeface="Comic Sans MS" pitchFamily="66" charset="0"/>
                        </a:rPr>
                        <a:t>номінація</a:t>
                      </a:r>
                      <a:r>
                        <a:rPr lang="ru-RU" sz="1200" b="1" i="0" dirty="0">
                          <a:solidFill>
                            <a:schemeClr val="accent2"/>
                          </a:solidFill>
                          <a:latin typeface="Comic Sans MS" pitchFamily="66" charset="0"/>
                        </a:rPr>
                        <a:t> «</a:t>
                      </a:r>
                      <a:r>
                        <a:rPr lang="ru-RU" sz="1200" b="1" i="0" dirty="0" err="1">
                          <a:solidFill>
                            <a:schemeClr val="accent2"/>
                          </a:solidFill>
                          <a:latin typeface="Comic Sans MS" pitchFamily="66" charset="0"/>
                        </a:rPr>
                        <a:t>Театральне</a:t>
                      </a:r>
                      <a:r>
                        <a:rPr lang="ru-RU" sz="1200" b="1" i="0" dirty="0">
                          <a:solidFill>
                            <a:schemeClr val="accent2"/>
                          </a:solidFill>
                          <a:latin typeface="Comic Sans MS" pitchFamily="66" charset="0"/>
                        </a:rPr>
                        <a:t> та </a:t>
                      </a:r>
                      <a:r>
                        <a:rPr lang="ru-RU" sz="1200" b="1" i="0" dirty="0" err="1">
                          <a:solidFill>
                            <a:schemeClr val="accent2"/>
                          </a:solidFill>
                          <a:latin typeface="Comic Sans MS" pitchFamily="66" charset="0"/>
                        </a:rPr>
                        <a:t>ораторське</a:t>
                      </a:r>
                      <a:r>
                        <a:rPr lang="ru-RU" sz="1200" b="1" i="0" dirty="0">
                          <a:solidFill>
                            <a:schemeClr val="accent2"/>
                          </a:solidFill>
                          <a:latin typeface="Comic Sans MS" pitchFamily="66" charset="0"/>
                        </a:rPr>
                        <a:t> </a:t>
                      </a:r>
                      <a:r>
                        <a:rPr lang="ru-RU" sz="1200" b="1" i="0" dirty="0" err="1">
                          <a:solidFill>
                            <a:schemeClr val="accent2"/>
                          </a:solidFill>
                          <a:latin typeface="Comic Sans MS" pitchFamily="66" charset="0"/>
                        </a:rPr>
                        <a:t>мистецтво</a:t>
                      </a:r>
                      <a:r>
                        <a:rPr lang="ru-RU" sz="1200" b="1" i="0" dirty="0">
                          <a:solidFill>
                            <a:schemeClr val="accent2"/>
                          </a:solidFill>
                          <a:latin typeface="Comic Sans MS" pitchFamily="66" charset="0"/>
                        </a:rPr>
                        <a:t>»</a:t>
                      </a: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ІІ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628650">
                <a:tc>
                  <a:txBody>
                    <a:bodyPr/>
                    <a:lstStyle/>
                    <a:p>
                      <a:pPr algn="ctr">
                        <a:spcAft>
                          <a:spcPts val="0"/>
                        </a:spcAft>
                      </a:pPr>
                      <a:r>
                        <a:rPr lang="uk-UA" sz="1200" b="1" i="0" dirty="0">
                          <a:solidFill>
                            <a:schemeClr val="accent2"/>
                          </a:solidFill>
                          <a:latin typeface="Comic Sans MS" pitchFamily="66" charset="0"/>
                          <a:ea typeface="Times New Roman"/>
                        </a:rPr>
                        <a:t>Ф</a:t>
                      </a:r>
                      <a:r>
                        <a:rPr lang="ru-RU" sz="1200" b="1" i="0" dirty="0" err="1">
                          <a:solidFill>
                            <a:schemeClr val="accent2"/>
                          </a:solidFill>
                          <a:latin typeface="Comic Sans MS" pitchFamily="66" charset="0"/>
                          <a:ea typeface="Times New Roman"/>
                        </a:rPr>
                        <a:t>естивал</a:t>
                      </a:r>
                      <a:r>
                        <a:rPr lang="uk-UA" sz="1200" b="1" i="0" dirty="0">
                          <a:solidFill>
                            <a:schemeClr val="accent2"/>
                          </a:solidFill>
                          <a:latin typeface="Comic Sans MS" pitchFamily="66" charset="0"/>
                          <a:ea typeface="Times New Roman"/>
                        </a:rPr>
                        <a:t>ь</a:t>
                      </a:r>
                      <a:endParaRPr lang="ru-RU" sz="1200" b="1" i="0" dirty="0">
                        <a:solidFill>
                          <a:schemeClr val="accent2"/>
                        </a:solidFill>
                        <a:latin typeface="Comic Sans MS" pitchFamily="66" charset="0"/>
                        <a:ea typeface="Times New Roman"/>
                      </a:endParaRPr>
                    </a:p>
                    <a:p>
                      <a:pPr algn="ctr">
                        <a:spcAft>
                          <a:spcPts val="0"/>
                        </a:spcAft>
                      </a:pPr>
                      <a:r>
                        <a:rPr lang="ru-RU" sz="1200" b="1" i="0" dirty="0" err="1">
                          <a:solidFill>
                            <a:schemeClr val="accent2"/>
                          </a:solidFill>
                          <a:latin typeface="Comic Sans MS" pitchFamily="66" charset="0"/>
                          <a:ea typeface="Times New Roman"/>
                        </a:rPr>
                        <a:t>дитячого</a:t>
                      </a:r>
                      <a:r>
                        <a:rPr lang="ru-RU" sz="1200" b="1" i="0" dirty="0">
                          <a:solidFill>
                            <a:schemeClr val="accent2"/>
                          </a:solidFill>
                          <a:latin typeface="Comic Sans MS" pitchFamily="66" charset="0"/>
                          <a:ea typeface="Times New Roman"/>
                        </a:rPr>
                        <a:t> </a:t>
                      </a:r>
                      <a:r>
                        <a:rPr lang="ru-RU" sz="1200" b="1" i="0" dirty="0" err="1">
                          <a:solidFill>
                            <a:schemeClr val="accent2"/>
                          </a:solidFill>
                          <a:latin typeface="Comic Sans MS" pitchFamily="66" charset="0"/>
                          <a:ea typeface="Times New Roman"/>
                        </a:rPr>
                        <a:t>мистецтва</a:t>
                      </a:r>
                      <a:r>
                        <a:rPr lang="ru-RU" sz="1200" b="1" i="0" dirty="0">
                          <a:solidFill>
                            <a:schemeClr val="accent2"/>
                          </a:solidFill>
                          <a:latin typeface="Comic Sans MS" pitchFamily="66" charset="0"/>
                          <a:ea typeface="Times New Roman"/>
                        </a:rPr>
                        <a:t> «</a:t>
                      </a:r>
                      <a:r>
                        <a:rPr lang="ru-RU" sz="1200" b="1" i="0" dirty="0" err="1">
                          <a:solidFill>
                            <a:schemeClr val="accent2"/>
                          </a:solidFill>
                          <a:latin typeface="Comic Sans MS" pitchFamily="66" charset="0"/>
                          <a:ea typeface="Times New Roman"/>
                        </a:rPr>
                        <a:t>Зорепад</a:t>
                      </a:r>
                      <a:r>
                        <a:rPr lang="ru-RU" sz="1200" b="1" i="0" dirty="0">
                          <a:solidFill>
                            <a:schemeClr val="accent2"/>
                          </a:solidFill>
                          <a:latin typeface="Comic Sans MS" pitchFamily="66" charset="0"/>
                          <a:ea typeface="Times New Roman"/>
                        </a:rPr>
                        <a:t>»</a:t>
                      </a:r>
                    </a:p>
                    <a:p>
                      <a:pPr algn="ctr"/>
                      <a:r>
                        <a:rPr lang="ru-RU" sz="1200" b="1" i="0" dirty="0" err="1">
                          <a:solidFill>
                            <a:schemeClr val="accent2"/>
                          </a:solidFill>
                          <a:latin typeface="Comic Sans MS" pitchFamily="66" charset="0"/>
                        </a:rPr>
                        <a:t>номінація</a:t>
                      </a:r>
                      <a:r>
                        <a:rPr lang="ru-RU" sz="1200" b="1" i="0" dirty="0">
                          <a:solidFill>
                            <a:schemeClr val="accent2"/>
                          </a:solidFill>
                          <a:latin typeface="Comic Sans MS" pitchFamily="66" charset="0"/>
                        </a:rPr>
                        <a:t> «</a:t>
                      </a:r>
                      <a:r>
                        <a:rPr lang="uk-UA" sz="1200" b="1" i="0" dirty="0">
                          <a:solidFill>
                            <a:schemeClr val="accent2"/>
                          </a:solidFill>
                          <a:latin typeface="Comic Sans MS" pitchFamily="66" charset="0"/>
                        </a:rPr>
                        <a:t>Музичне </a:t>
                      </a:r>
                      <a:r>
                        <a:rPr lang="uk-UA" sz="1200" b="1" i="0" dirty="0" smtClean="0">
                          <a:solidFill>
                            <a:schemeClr val="accent2"/>
                          </a:solidFill>
                          <a:latin typeface="Comic Sans MS" pitchFamily="66" charset="0"/>
                        </a:rPr>
                        <a:t>мистецтво</a:t>
                      </a:r>
                      <a:r>
                        <a:rPr lang="ru-RU" sz="1200" b="1" i="0" dirty="0">
                          <a:solidFill>
                            <a:schemeClr val="accent2"/>
                          </a:solidFill>
                          <a:latin typeface="Comic Sans MS" pitchFamily="66" charset="0"/>
                        </a:rPr>
                        <a:t>»</a:t>
                      </a: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ІІ-ІІІ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96215">
                <a:tc>
                  <a:txBody>
                    <a:bodyPr/>
                    <a:lstStyle/>
                    <a:p>
                      <a:pPr algn="ctr">
                        <a:spcAft>
                          <a:spcPts val="0"/>
                        </a:spcAft>
                      </a:pPr>
                      <a:r>
                        <a:rPr lang="uk-UA" sz="1200" b="1" i="0">
                          <a:solidFill>
                            <a:schemeClr val="accent2"/>
                          </a:solidFill>
                          <a:latin typeface="Comic Sans MS" pitchFamily="66" charset="0"/>
                          <a:ea typeface="Times New Roman"/>
                        </a:rPr>
                        <a:t>«Формат. Мир»</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96215">
                <a:tc>
                  <a:txBody>
                    <a:bodyPr/>
                    <a:lstStyle/>
                    <a:p>
                      <a:pPr algn="ctr">
                        <a:spcAft>
                          <a:spcPts val="0"/>
                        </a:spcAft>
                      </a:pPr>
                      <a:r>
                        <a:rPr lang="uk-UA" sz="1200" b="1" i="0">
                          <a:solidFill>
                            <a:schemeClr val="accent2"/>
                          </a:solidFill>
                          <a:latin typeface="Comic Sans MS" pitchFamily="66" charset="0"/>
                          <a:ea typeface="Times New Roman"/>
                        </a:rPr>
                        <a:t>КВК</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96215">
                <a:tc>
                  <a:txBody>
                    <a:bodyPr/>
                    <a:lstStyle/>
                    <a:p>
                      <a:pPr algn="ctr">
                        <a:spcAft>
                          <a:spcPts val="0"/>
                        </a:spcAft>
                      </a:pPr>
                      <a:r>
                        <a:rPr lang="uk-UA" sz="1200" b="1" i="0">
                          <a:solidFill>
                            <a:schemeClr val="accent2"/>
                          </a:solidFill>
                          <a:latin typeface="Comic Sans MS" pitchFamily="66" charset="0"/>
                          <a:ea typeface="Times New Roman"/>
                        </a:rPr>
                        <a:t>ДЮП</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ІІІ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96215">
                <a:tc>
                  <a:txBody>
                    <a:bodyPr/>
                    <a:lstStyle/>
                    <a:p>
                      <a:pPr algn="ctr">
                        <a:spcAft>
                          <a:spcPts val="0"/>
                        </a:spcAft>
                      </a:pPr>
                      <a:r>
                        <a:rPr lang="uk-UA" sz="1200" b="1" i="0">
                          <a:solidFill>
                            <a:schemeClr val="accent2"/>
                          </a:solidFill>
                          <a:latin typeface="Comic Sans MS" pitchFamily="66" charset="0"/>
                          <a:ea typeface="Times New Roman"/>
                        </a:rPr>
                        <a:t>Що? Де? Коли?</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ІІІ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92430">
                <a:tc>
                  <a:txBody>
                    <a:bodyPr/>
                    <a:lstStyle/>
                    <a:p>
                      <a:pPr algn="ctr">
                        <a:spcAft>
                          <a:spcPts val="0"/>
                        </a:spcAft>
                      </a:pPr>
                      <a:r>
                        <a:rPr lang="ru-RU" sz="1200" b="1" i="0" dirty="0">
                          <a:solidFill>
                            <a:schemeClr val="accent2"/>
                          </a:solidFill>
                          <a:latin typeface="Comic Sans MS" pitchFamily="66" charset="0"/>
                          <a:ea typeface="Times New Roman"/>
                        </a:rPr>
                        <a:t>"Марафон </a:t>
                      </a:r>
                      <a:r>
                        <a:rPr lang="ru-RU" sz="1200" b="1" i="0" dirty="0" err="1">
                          <a:solidFill>
                            <a:schemeClr val="accent2"/>
                          </a:solidFill>
                          <a:latin typeface="Comic Sans MS" pitchFamily="66" charset="0"/>
                          <a:ea typeface="Times New Roman"/>
                        </a:rPr>
                        <a:t>унікальних</a:t>
                      </a:r>
                      <a:r>
                        <a:rPr lang="ru-RU" sz="1200" b="1" i="0" dirty="0">
                          <a:solidFill>
                            <a:schemeClr val="accent2"/>
                          </a:solidFill>
                          <a:latin typeface="Comic Sans MS" pitchFamily="66" charset="0"/>
                          <a:ea typeface="Times New Roman"/>
                        </a:rPr>
                        <a:t> справ"</a:t>
                      </a: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196215">
                <a:tc>
                  <a:txBody>
                    <a:bodyPr/>
                    <a:lstStyle/>
                    <a:p>
                      <a:pPr algn="ctr">
                        <a:spcAft>
                          <a:spcPts val="0"/>
                        </a:spcAft>
                      </a:pPr>
                      <a:r>
                        <a:rPr lang="uk-UA" sz="1200" b="1" i="0">
                          <a:solidFill>
                            <a:schemeClr val="accent2"/>
                          </a:solidFill>
                          <a:latin typeface="Comic Sans MS" pitchFamily="66" charset="0"/>
                          <a:ea typeface="Times New Roman"/>
                        </a:rPr>
                        <a:t>«Джура»</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96215">
                <a:tc>
                  <a:txBody>
                    <a:bodyPr/>
                    <a:lstStyle/>
                    <a:p>
                      <a:pPr algn="ctr">
                        <a:spcAft>
                          <a:spcPts val="0"/>
                        </a:spcAft>
                      </a:pPr>
                      <a:r>
                        <a:rPr lang="uk-UA" sz="1200" b="1" i="0">
                          <a:solidFill>
                            <a:schemeClr val="accent2"/>
                          </a:solidFill>
                          <a:latin typeface="Comic Sans MS" pitchFamily="66" charset="0"/>
                          <a:ea typeface="Times New Roman"/>
                        </a:rPr>
                        <a:t>«Патріот»</a:t>
                      </a:r>
                      <a:endParaRPr lang="ru-RU" sz="1200" b="1" i="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392430">
                <a:tc>
                  <a:txBody>
                    <a:bodyPr/>
                    <a:lstStyle/>
                    <a:p>
                      <a:pPr algn="ctr">
                        <a:spcAft>
                          <a:spcPts val="0"/>
                        </a:spcAft>
                      </a:pPr>
                      <a:r>
                        <a:rPr lang="ru-RU" sz="1200" b="1" i="0">
                          <a:solidFill>
                            <a:schemeClr val="accent2"/>
                          </a:solidFill>
                          <a:latin typeface="Comic Sans MS" pitchFamily="66" charset="0"/>
                          <a:ea typeface="Times New Roman"/>
                        </a:rPr>
                        <a:t>"Харків очима небайдужих дітей"</a:t>
                      </a: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ІІІ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392430">
                <a:tc>
                  <a:txBody>
                    <a:bodyPr/>
                    <a:lstStyle/>
                    <a:p>
                      <a:pPr algn="ctr">
                        <a:spcAft>
                          <a:spcPts val="0"/>
                        </a:spcAft>
                      </a:pPr>
                      <a:r>
                        <a:rPr lang="ru-RU" sz="1200" b="1" i="0">
                          <a:solidFill>
                            <a:schemeClr val="accent2"/>
                          </a:solidFill>
                          <a:latin typeface="Comic Sans MS" pitchFamily="66" charset="0"/>
                          <a:ea typeface="Times New Roman"/>
                        </a:rPr>
                        <a:t>"В ім'я життя, миру та любові"</a:t>
                      </a: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392430">
                <a:tc>
                  <a:txBody>
                    <a:bodyPr/>
                    <a:lstStyle/>
                    <a:p>
                      <a:pPr algn="ctr">
                        <a:spcAft>
                          <a:spcPts val="0"/>
                        </a:spcAft>
                      </a:pPr>
                      <a:r>
                        <a:rPr lang="uk-UA" sz="1200" b="1" i="0">
                          <a:solidFill>
                            <a:schemeClr val="accent2"/>
                          </a:solidFill>
                          <a:latin typeface="Comic Sans MS" pitchFamily="66" charset="0"/>
                          <a:ea typeface="Times New Roman"/>
                        </a:rPr>
                        <a:t>А</a:t>
                      </a:r>
                      <a:r>
                        <a:rPr lang="ru-RU" sz="1200" b="1" i="0">
                          <a:solidFill>
                            <a:schemeClr val="accent2"/>
                          </a:solidFill>
                          <a:latin typeface="Comic Sans MS" pitchFamily="66" charset="0"/>
                          <a:ea typeface="Times New Roman"/>
                        </a:rPr>
                        <a:t>кція "Від серця до серця"</a:t>
                      </a: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588645">
                <a:tc>
                  <a:txBody>
                    <a:bodyPr/>
                    <a:lstStyle/>
                    <a:p>
                      <a:pPr algn="ctr">
                        <a:spcAft>
                          <a:spcPts val="0"/>
                        </a:spcAft>
                      </a:pPr>
                      <a:r>
                        <a:rPr lang="uk-UA" sz="1200" b="1" i="0" dirty="0">
                          <a:solidFill>
                            <a:schemeClr val="accent2"/>
                          </a:solidFill>
                          <a:latin typeface="Comic Sans MS" pitchFamily="66" charset="0"/>
                          <a:ea typeface="Times New Roman"/>
                        </a:rPr>
                        <a:t>Конкурс малюнків на асфальті присвячених Дню Перемоги</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uk-UA" sz="1200" b="1" i="0" dirty="0">
                          <a:solidFill>
                            <a:schemeClr val="accent2"/>
                          </a:solidFill>
                          <a:latin typeface="Comic Sans MS" pitchFamily="66" charset="0"/>
                          <a:ea typeface="Times New Roman"/>
                        </a:rPr>
                        <a:t>ІІІ</a:t>
                      </a:r>
                      <a:endParaRPr lang="ru-RU" sz="1200" b="1" i="0" dirty="0">
                        <a:solidFill>
                          <a:schemeClr val="accent2"/>
                        </a:solidFill>
                        <a:latin typeface="Comic Sans MS" pitchFamily="66" charset="0"/>
                        <a:ea typeface="Times New Roman"/>
                      </a:endParaRPr>
                    </a:p>
                  </a:txBody>
                  <a:tcPr marL="23094" marR="230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2" descr="C:\Documents and Settings\Scool 135\Рабочий стол\Новая папка\helianthus.jpg"/>
          <p:cNvPicPr>
            <a:picLocks noChangeAspect="1" noChangeArrowheads="1"/>
          </p:cNvPicPr>
          <p:nvPr/>
        </p:nvPicPr>
        <p:blipFill>
          <a:blip r:embed="rId2"/>
          <a:srcRect/>
          <a:stretch>
            <a:fillRect/>
          </a:stretch>
        </p:blipFill>
        <p:spPr bwMode="auto">
          <a:xfrm>
            <a:off x="4800600" y="6172200"/>
            <a:ext cx="1706137" cy="914400"/>
          </a:xfrm>
          <a:prstGeom prst="rect">
            <a:avLst/>
          </a:prstGeom>
          <a:ln>
            <a:noFill/>
          </a:ln>
          <a:effectLst>
            <a:softEdge rad="112500"/>
          </a:effectLst>
        </p:spPr>
      </p:pic>
      <p:pic>
        <p:nvPicPr>
          <p:cNvPr id="13315" name="Picture 19" descr="C:\Documents and Settings\Scool 135\Рабочий стол\Новая папка\news98_1.jpg"/>
          <p:cNvPicPr>
            <a:picLocks noChangeAspect="1" noChangeArrowheads="1"/>
          </p:cNvPicPr>
          <p:nvPr/>
        </p:nvPicPr>
        <p:blipFill>
          <a:blip r:embed="rId3"/>
          <a:srcRect/>
          <a:stretch>
            <a:fillRect/>
          </a:stretch>
        </p:blipFill>
        <p:spPr bwMode="auto">
          <a:xfrm>
            <a:off x="4343400" y="3810000"/>
            <a:ext cx="1652451" cy="1257300"/>
          </a:xfrm>
          <a:prstGeom prst="rect">
            <a:avLst/>
          </a:prstGeom>
          <a:ln>
            <a:noFill/>
          </a:ln>
          <a:effectLst>
            <a:softEdge rad="112500"/>
          </a:effectLst>
        </p:spPr>
      </p:pic>
      <p:sp>
        <p:nvSpPr>
          <p:cNvPr id="13316" name="Заголовок 1"/>
          <p:cNvSpPr>
            <a:spLocks noGrp="1"/>
          </p:cNvSpPr>
          <p:nvPr>
            <p:ph type="title"/>
          </p:nvPr>
        </p:nvSpPr>
        <p:spPr>
          <a:xfrm>
            <a:off x="533400" y="366713"/>
            <a:ext cx="5981700" cy="700087"/>
          </a:xfrm>
        </p:spPr>
        <p:txBody>
          <a:bodyPr/>
          <a:lstStyle/>
          <a:p>
            <a:pPr eaLnBrk="1" hangingPunct="1"/>
            <a:r>
              <a:rPr lang="uk-UA" sz="1800" b="1" dirty="0" smtClean="0">
                <a:solidFill>
                  <a:srgbClr val="000099"/>
                </a:solidFill>
                <a:latin typeface="Comic Sans MS" pitchFamily="66" charset="0"/>
              </a:rPr>
              <a:t>Участь учнів в інтерактивних конкурсах</a:t>
            </a:r>
            <a:endParaRPr lang="ru-RU" sz="1800" b="1" dirty="0" smtClean="0">
              <a:solidFill>
                <a:srgbClr val="000099"/>
              </a:solidFill>
              <a:latin typeface="Comic Sans MS" pitchFamily="66" charset="0"/>
            </a:endParaRPr>
          </a:p>
        </p:txBody>
      </p:sp>
      <p:sp>
        <p:nvSpPr>
          <p:cNvPr id="13317" name="Rectangle 1"/>
          <p:cNvSpPr>
            <a:spLocks noChangeArrowheads="1"/>
          </p:cNvSpPr>
          <p:nvPr/>
        </p:nvSpPr>
        <p:spPr bwMode="auto">
          <a:xfrm>
            <a:off x="609600" y="1371600"/>
            <a:ext cx="1905000" cy="830263"/>
          </a:xfrm>
          <a:prstGeom prst="rect">
            <a:avLst/>
          </a:prstGeom>
          <a:noFill/>
          <a:ln w="9525">
            <a:noFill/>
            <a:miter lim="800000"/>
            <a:headEnd/>
            <a:tailEnd/>
          </a:ln>
        </p:spPr>
        <p:txBody>
          <a:bodyPr anchor="ctr">
            <a:spAutoFit/>
          </a:bodyPr>
          <a:lstStyle/>
          <a:p>
            <a:pPr algn="ctr"/>
            <a:r>
              <a:rPr lang="uk-UA" sz="1600" b="1" dirty="0">
                <a:solidFill>
                  <a:srgbClr val="000099"/>
                </a:solidFill>
                <a:latin typeface="Comic Sans MS" pitchFamily="66" charset="0"/>
                <a:cs typeface="Times New Roman" pitchFamily="18" charset="0"/>
              </a:rPr>
              <a:t>Всеукраїнська</a:t>
            </a:r>
          </a:p>
          <a:p>
            <a:pPr algn="ctr" eaLnBrk="0" hangingPunct="0"/>
            <a:r>
              <a:rPr lang="uk-UA" sz="1600" b="1" dirty="0">
                <a:solidFill>
                  <a:srgbClr val="000099"/>
                </a:solidFill>
                <a:latin typeface="Comic Sans MS" pitchFamily="66" charset="0"/>
                <a:cs typeface="Times New Roman" pitchFamily="18" charset="0"/>
              </a:rPr>
              <a:t>українознавча гра «Соняшник»  </a:t>
            </a:r>
            <a:endParaRPr lang="uk-UA" sz="1600" b="1" dirty="0">
              <a:solidFill>
                <a:srgbClr val="000099"/>
              </a:solidFill>
              <a:latin typeface="Comic Sans MS" pitchFamily="66" charset="0"/>
            </a:endParaRPr>
          </a:p>
        </p:txBody>
      </p:sp>
      <p:sp>
        <p:nvSpPr>
          <p:cNvPr id="13318" name="Rectangle 2"/>
          <p:cNvSpPr>
            <a:spLocks noChangeArrowheads="1"/>
          </p:cNvSpPr>
          <p:nvPr/>
        </p:nvSpPr>
        <p:spPr bwMode="auto">
          <a:xfrm>
            <a:off x="2590800" y="1066800"/>
            <a:ext cx="1905000" cy="1277273"/>
          </a:xfrm>
          <a:prstGeom prst="rect">
            <a:avLst/>
          </a:prstGeom>
          <a:noFill/>
          <a:ln w="9525">
            <a:noFill/>
            <a:miter lim="800000"/>
            <a:headEnd/>
            <a:tailEnd/>
          </a:ln>
        </p:spPr>
        <p:txBody>
          <a:bodyPr anchor="ctr">
            <a:spAutoFit/>
          </a:bodyPr>
          <a:lstStyle/>
          <a:p>
            <a:pPr algn="ctr"/>
            <a:r>
              <a:rPr lang="uk-UA" sz="1100" dirty="0">
                <a:solidFill>
                  <a:srgbClr val="000099"/>
                </a:solidFill>
                <a:latin typeface="Comic Sans MS" pitchFamily="66" charset="0"/>
                <a:cs typeface="Times New Roman" pitchFamily="18" charset="0"/>
              </a:rPr>
              <a:t>Всього:  </a:t>
            </a:r>
            <a:r>
              <a:rPr lang="uk-UA" sz="1100" dirty="0" smtClean="0">
                <a:solidFill>
                  <a:srgbClr val="000099"/>
                </a:solidFill>
                <a:latin typeface="Comic Sans MS" pitchFamily="66" charset="0"/>
                <a:cs typeface="Times New Roman" pitchFamily="18" charset="0"/>
              </a:rPr>
              <a:t>50 учнів</a:t>
            </a:r>
            <a:endParaRPr lang="ru-RU" sz="1100" dirty="0">
              <a:solidFill>
                <a:srgbClr val="000099"/>
              </a:solidFill>
              <a:latin typeface="Comic Sans MS" pitchFamily="66" charset="0"/>
            </a:endParaRPr>
          </a:p>
          <a:p>
            <a:pPr algn="ctr" eaLnBrk="0" hangingPunct="0"/>
            <a:r>
              <a:rPr lang="uk-UA" sz="1100" dirty="0" smtClean="0">
                <a:solidFill>
                  <a:srgbClr val="000099"/>
                </a:solidFill>
                <a:latin typeface="Comic Sans MS" pitchFamily="66" charset="0"/>
                <a:cs typeface="Times New Roman" pitchFamily="18" charset="0"/>
              </a:rPr>
              <a:t>Всеукраїнський </a:t>
            </a:r>
            <a:r>
              <a:rPr lang="uk-UA" sz="1100" dirty="0">
                <a:solidFill>
                  <a:srgbClr val="000099"/>
                </a:solidFill>
                <a:latin typeface="Comic Sans MS" pitchFamily="66" charset="0"/>
                <a:cs typeface="Times New Roman" pitchFamily="18" charset="0"/>
              </a:rPr>
              <a:t>рівень:</a:t>
            </a:r>
            <a:endParaRPr lang="ru-RU" sz="1100" dirty="0">
              <a:solidFill>
                <a:srgbClr val="000099"/>
              </a:solidFill>
              <a:latin typeface="Comic Sans MS" pitchFamily="66" charset="0"/>
            </a:endParaRPr>
          </a:p>
          <a:p>
            <a:pPr algn="ctr" eaLnBrk="0" hangingPunct="0"/>
            <a:r>
              <a:rPr lang="uk-UA" sz="1100" dirty="0" smtClean="0">
                <a:solidFill>
                  <a:srgbClr val="000099"/>
                </a:solidFill>
                <a:latin typeface="Comic Sans MS" pitchFamily="66" charset="0"/>
                <a:cs typeface="Times New Roman" pitchFamily="18" charset="0"/>
              </a:rPr>
              <a:t>ІІІ </a:t>
            </a:r>
            <a:r>
              <a:rPr lang="uk-UA" sz="1100" dirty="0">
                <a:solidFill>
                  <a:srgbClr val="000099"/>
                </a:solidFill>
                <a:latin typeface="Comic Sans MS" pitchFamily="66" charset="0"/>
                <a:cs typeface="Times New Roman" pitchFamily="18" charset="0"/>
              </a:rPr>
              <a:t>м.- </a:t>
            </a:r>
            <a:r>
              <a:rPr lang="uk-UA" sz="1100" dirty="0" smtClean="0">
                <a:solidFill>
                  <a:srgbClr val="000099"/>
                </a:solidFill>
                <a:latin typeface="Comic Sans MS" pitchFamily="66" charset="0"/>
                <a:cs typeface="Times New Roman" pitchFamily="18" charset="0"/>
              </a:rPr>
              <a:t>1</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Регіональний рівень:</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І м.- </a:t>
            </a:r>
            <a:r>
              <a:rPr lang="uk-UA" sz="1100" dirty="0" smtClean="0">
                <a:solidFill>
                  <a:srgbClr val="000099"/>
                </a:solidFill>
                <a:latin typeface="Comic Sans MS" pitchFamily="66" charset="0"/>
                <a:cs typeface="Times New Roman" pitchFamily="18" charset="0"/>
              </a:rPr>
              <a:t>1</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ІІ м.- 1</a:t>
            </a:r>
          </a:p>
          <a:p>
            <a:pPr algn="ctr" eaLnBrk="0" hangingPunct="0"/>
            <a:r>
              <a:rPr lang="uk-UA" sz="1100" dirty="0">
                <a:solidFill>
                  <a:srgbClr val="000099"/>
                </a:solidFill>
                <a:latin typeface="Comic Sans MS" pitchFamily="66" charset="0"/>
                <a:cs typeface="Times New Roman" pitchFamily="18" charset="0"/>
              </a:rPr>
              <a:t>ІІІ м.- 3</a:t>
            </a:r>
            <a:r>
              <a:rPr lang="ru-RU" sz="1100" dirty="0" smtClean="0">
                <a:solidFill>
                  <a:srgbClr val="000099"/>
                </a:solidFill>
                <a:latin typeface="Comic Sans MS" pitchFamily="66" charset="0"/>
              </a:rPr>
              <a:t> </a:t>
            </a:r>
            <a:endParaRPr lang="ru-RU" sz="1100" dirty="0">
              <a:solidFill>
                <a:srgbClr val="000099"/>
              </a:solidFill>
              <a:latin typeface="Comic Sans MS" pitchFamily="66" charset="0"/>
            </a:endParaRPr>
          </a:p>
        </p:txBody>
      </p:sp>
      <p:sp>
        <p:nvSpPr>
          <p:cNvPr id="13319" name="Прямоугольник 6"/>
          <p:cNvSpPr>
            <a:spLocks noChangeArrowheads="1"/>
          </p:cNvSpPr>
          <p:nvPr/>
        </p:nvSpPr>
        <p:spPr bwMode="auto">
          <a:xfrm>
            <a:off x="304800" y="2743200"/>
            <a:ext cx="2286000" cy="1077218"/>
          </a:xfrm>
          <a:prstGeom prst="rect">
            <a:avLst/>
          </a:prstGeom>
          <a:noFill/>
          <a:ln w="9525">
            <a:noFill/>
            <a:miter lim="800000"/>
            <a:headEnd/>
            <a:tailEnd/>
          </a:ln>
        </p:spPr>
        <p:txBody>
          <a:bodyPr>
            <a:spAutoFit/>
          </a:bodyPr>
          <a:lstStyle/>
          <a:p>
            <a:pPr algn="ctr"/>
            <a:r>
              <a:rPr lang="uk-UA" sz="1600" b="1" dirty="0">
                <a:solidFill>
                  <a:srgbClr val="000099"/>
                </a:solidFill>
                <a:latin typeface="Comic Sans MS" pitchFamily="66" charset="0"/>
              </a:rPr>
              <a:t>Всеукраїнський конкурс з математики «Кенгуру»</a:t>
            </a:r>
            <a:endParaRPr lang="ru-RU" sz="1600" b="1" dirty="0">
              <a:solidFill>
                <a:srgbClr val="000099"/>
              </a:solidFill>
              <a:latin typeface="Comic Sans MS" pitchFamily="66" charset="0"/>
            </a:endParaRPr>
          </a:p>
        </p:txBody>
      </p:sp>
      <p:sp>
        <p:nvSpPr>
          <p:cNvPr id="13320" name="Rectangle 3"/>
          <p:cNvSpPr>
            <a:spLocks noChangeArrowheads="1"/>
          </p:cNvSpPr>
          <p:nvPr/>
        </p:nvSpPr>
        <p:spPr bwMode="auto">
          <a:xfrm>
            <a:off x="2514600" y="2743200"/>
            <a:ext cx="2133600" cy="600164"/>
          </a:xfrm>
          <a:prstGeom prst="rect">
            <a:avLst/>
          </a:prstGeom>
          <a:noFill/>
          <a:ln w="9525">
            <a:noFill/>
            <a:miter lim="800000"/>
            <a:headEnd/>
            <a:tailEnd/>
          </a:ln>
        </p:spPr>
        <p:txBody>
          <a:bodyPr wrap="square" anchor="ctr">
            <a:spAutoFit/>
          </a:bodyPr>
          <a:lstStyle/>
          <a:p>
            <a:pPr algn="ctr"/>
            <a:r>
              <a:rPr lang="uk-UA" sz="1100" dirty="0">
                <a:solidFill>
                  <a:srgbClr val="000099"/>
                </a:solidFill>
                <a:latin typeface="Comic Sans MS" pitchFamily="66" charset="0"/>
                <a:cs typeface="Times New Roman" pitchFamily="18" charset="0"/>
              </a:rPr>
              <a:t>Всього: </a:t>
            </a:r>
            <a:r>
              <a:rPr lang="uk-UA" sz="1100" dirty="0" smtClean="0">
                <a:solidFill>
                  <a:srgbClr val="000099"/>
                </a:solidFill>
                <a:latin typeface="Comic Sans MS" pitchFamily="66" charset="0"/>
                <a:cs typeface="Times New Roman" pitchFamily="18" charset="0"/>
              </a:rPr>
              <a:t>60 учнів</a:t>
            </a:r>
            <a:endParaRPr lang="ru-RU" sz="1100" dirty="0">
              <a:solidFill>
                <a:srgbClr val="000099"/>
              </a:solidFill>
              <a:latin typeface="Comic Sans MS" pitchFamily="66" charset="0"/>
            </a:endParaRPr>
          </a:p>
          <a:p>
            <a:pPr algn="ctr" eaLnBrk="0" hangingPunct="0"/>
            <a:r>
              <a:rPr lang="uk-UA" sz="1100" dirty="0" smtClean="0">
                <a:solidFill>
                  <a:srgbClr val="000099"/>
                </a:solidFill>
                <a:latin typeface="Comic Sans MS" pitchFamily="66" charset="0"/>
                <a:cs typeface="Times New Roman" pitchFamily="18" charset="0"/>
              </a:rPr>
              <a:t>Відмінний результат-11 Добрий результат-13</a:t>
            </a:r>
            <a:endParaRPr lang="ru-RU" sz="1100" dirty="0">
              <a:solidFill>
                <a:srgbClr val="000099"/>
              </a:solidFill>
              <a:latin typeface="Comic Sans MS" pitchFamily="66" charset="0"/>
            </a:endParaRPr>
          </a:p>
        </p:txBody>
      </p:sp>
      <p:sp>
        <p:nvSpPr>
          <p:cNvPr id="13321" name="Прямоугольник 8"/>
          <p:cNvSpPr>
            <a:spLocks noChangeArrowheads="1"/>
          </p:cNvSpPr>
          <p:nvPr/>
        </p:nvSpPr>
        <p:spPr bwMode="auto">
          <a:xfrm>
            <a:off x="533400" y="3886200"/>
            <a:ext cx="2133600" cy="830997"/>
          </a:xfrm>
          <a:prstGeom prst="rect">
            <a:avLst/>
          </a:prstGeom>
          <a:noFill/>
          <a:ln w="9525">
            <a:noFill/>
            <a:miter lim="800000"/>
            <a:headEnd/>
            <a:tailEnd/>
          </a:ln>
        </p:spPr>
        <p:txBody>
          <a:bodyPr wrap="square">
            <a:spAutoFit/>
          </a:bodyPr>
          <a:lstStyle/>
          <a:p>
            <a:pPr algn="ctr"/>
            <a:r>
              <a:rPr lang="uk-UA" sz="1600" b="1" dirty="0">
                <a:solidFill>
                  <a:srgbClr val="000099"/>
                </a:solidFill>
                <a:latin typeface="Comic Sans MS" pitchFamily="66" charset="0"/>
              </a:rPr>
              <a:t>Всеукраїнський природознавчий конкурс «Колосок»</a:t>
            </a:r>
            <a:endParaRPr lang="ru-RU" sz="1600" b="1" dirty="0">
              <a:solidFill>
                <a:srgbClr val="000099"/>
              </a:solidFill>
              <a:latin typeface="Comic Sans MS" pitchFamily="66" charset="0"/>
            </a:endParaRPr>
          </a:p>
        </p:txBody>
      </p:sp>
      <p:sp>
        <p:nvSpPr>
          <p:cNvPr id="13322" name="Rectangle 4"/>
          <p:cNvSpPr>
            <a:spLocks noChangeArrowheads="1"/>
          </p:cNvSpPr>
          <p:nvPr/>
        </p:nvSpPr>
        <p:spPr bwMode="auto">
          <a:xfrm>
            <a:off x="2667000" y="3962400"/>
            <a:ext cx="1905000" cy="646113"/>
          </a:xfrm>
          <a:prstGeom prst="rect">
            <a:avLst/>
          </a:prstGeom>
          <a:noFill/>
          <a:ln w="9525">
            <a:noFill/>
            <a:miter lim="800000"/>
            <a:headEnd/>
            <a:tailEnd/>
          </a:ln>
        </p:spPr>
        <p:txBody>
          <a:bodyPr anchor="ctr">
            <a:spAutoFit/>
          </a:bodyPr>
          <a:lstStyle/>
          <a:p>
            <a:pPr algn="ctr"/>
            <a:r>
              <a:rPr lang="uk-UA" sz="1200" dirty="0">
                <a:solidFill>
                  <a:srgbClr val="000099"/>
                </a:solidFill>
                <a:latin typeface="Comic Sans MS" pitchFamily="66" charset="0"/>
                <a:cs typeface="Times New Roman" pitchFamily="18" charset="0"/>
              </a:rPr>
              <a:t>Всього: </a:t>
            </a:r>
            <a:r>
              <a:rPr lang="uk-UA" sz="1200" dirty="0" smtClean="0">
                <a:solidFill>
                  <a:srgbClr val="000099"/>
                </a:solidFill>
                <a:latin typeface="Comic Sans MS" pitchFamily="66" charset="0"/>
                <a:cs typeface="Times New Roman" pitchFamily="18" charset="0"/>
              </a:rPr>
              <a:t>106 </a:t>
            </a:r>
            <a:r>
              <a:rPr lang="uk-UA" sz="1200" dirty="0">
                <a:solidFill>
                  <a:srgbClr val="000099"/>
                </a:solidFill>
                <a:latin typeface="Comic Sans MS" pitchFamily="66" charset="0"/>
                <a:cs typeface="Times New Roman" pitchFamily="18" charset="0"/>
              </a:rPr>
              <a:t>учнів</a:t>
            </a:r>
            <a:endParaRPr lang="ru-RU" sz="1200" dirty="0">
              <a:solidFill>
                <a:srgbClr val="000099"/>
              </a:solidFill>
              <a:latin typeface="Comic Sans MS" pitchFamily="66" charset="0"/>
            </a:endParaRPr>
          </a:p>
          <a:p>
            <a:pPr algn="ctr" eaLnBrk="0" hangingPunct="0"/>
            <a:r>
              <a:rPr lang="uk-UA" sz="1200" dirty="0">
                <a:solidFill>
                  <a:srgbClr val="000099"/>
                </a:solidFill>
                <a:latin typeface="Comic Sans MS" pitchFamily="66" charset="0"/>
                <a:cs typeface="Times New Roman" pitchFamily="18" charset="0"/>
              </a:rPr>
              <a:t>Золотий </a:t>
            </a:r>
            <a:r>
              <a:rPr lang="uk-UA" sz="1200" dirty="0" smtClean="0">
                <a:solidFill>
                  <a:srgbClr val="000099"/>
                </a:solidFill>
                <a:latin typeface="Comic Sans MS" pitchFamily="66" charset="0"/>
                <a:cs typeface="Times New Roman" pitchFamily="18" charset="0"/>
              </a:rPr>
              <a:t>-32</a:t>
            </a:r>
            <a:endParaRPr lang="uk-UA" sz="1200" dirty="0">
              <a:solidFill>
                <a:srgbClr val="000099"/>
              </a:solidFill>
              <a:latin typeface="Comic Sans MS" pitchFamily="66" charset="0"/>
              <a:cs typeface="Times New Roman" pitchFamily="18" charset="0"/>
            </a:endParaRPr>
          </a:p>
          <a:p>
            <a:pPr algn="ctr" eaLnBrk="0" hangingPunct="0"/>
            <a:r>
              <a:rPr lang="uk-UA" sz="1200" dirty="0">
                <a:solidFill>
                  <a:srgbClr val="000099"/>
                </a:solidFill>
                <a:latin typeface="Comic Sans MS" pitchFamily="66" charset="0"/>
                <a:cs typeface="Times New Roman" pitchFamily="18" charset="0"/>
              </a:rPr>
              <a:t>Срібний </a:t>
            </a:r>
            <a:r>
              <a:rPr lang="uk-UA" sz="1200" dirty="0" smtClean="0">
                <a:solidFill>
                  <a:srgbClr val="000099"/>
                </a:solidFill>
                <a:latin typeface="Comic Sans MS" pitchFamily="66" charset="0"/>
                <a:cs typeface="Times New Roman" pitchFamily="18" charset="0"/>
              </a:rPr>
              <a:t>-51</a:t>
            </a:r>
            <a:endParaRPr lang="ru-RU" sz="1200" dirty="0">
              <a:solidFill>
                <a:srgbClr val="000099"/>
              </a:solidFill>
              <a:latin typeface="Comic Sans MS" pitchFamily="66" charset="0"/>
            </a:endParaRPr>
          </a:p>
        </p:txBody>
      </p:sp>
      <p:sp>
        <p:nvSpPr>
          <p:cNvPr id="13323" name="Прямоугольник 10"/>
          <p:cNvSpPr>
            <a:spLocks noChangeArrowheads="1"/>
          </p:cNvSpPr>
          <p:nvPr/>
        </p:nvSpPr>
        <p:spPr bwMode="auto">
          <a:xfrm>
            <a:off x="228600" y="4953000"/>
            <a:ext cx="3429000" cy="584200"/>
          </a:xfrm>
          <a:prstGeom prst="rect">
            <a:avLst/>
          </a:prstGeom>
          <a:noFill/>
          <a:ln w="9525">
            <a:noFill/>
            <a:miter lim="800000"/>
            <a:headEnd/>
            <a:tailEnd/>
          </a:ln>
        </p:spPr>
        <p:txBody>
          <a:bodyPr>
            <a:spAutoFit/>
          </a:bodyPr>
          <a:lstStyle/>
          <a:p>
            <a:pPr algn="ctr"/>
            <a:r>
              <a:rPr lang="uk-UA" sz="1600" b="1" dirty="0">
                <a:solidFill>
                  <a:srgbClr val="000099"/>
                </a:solidFill>
                <a:latin typeface="Comic Sans MS" pitchFamily="66" charset="0"/>
              </a:rPr>
              <a:t>Всеукраїнський конкурс</a:t>
            </a:r>
          </a:p>
          <a:p>
            <a:pPr algn="ctr"/>
            <a:r>
              <a:rPr lang="uk-UA" sz="1600" b="1" dirty="0">
                <a:solidFill>
                  <a:srgbClr val="000099"/>
                </a:solidFill>
                <a:latin typeface="Comic Sans MS" pitchFamily="66" charset="0"/>
              </a:rPr>
              <a:t> з фізики «Левеня»</a:t>
            </a:r>
            <a:endParaRPr lang="ru-RU" sz="1600" b="1" dirty="0">
              <a:solidFill>
                <a:srgbClr val="000099"/>
              </a:solidFill>
              <a:latin typeface="Comic Sans MS" pitchFamily="66" charset="0"/>
            </a:endParaRPr>
          </a:p>
        </p:txBody>
      </p:sp>
      <p:sp>
        <p:nvSpPr>
          <p:cNvPr id="13324" name="Rectangle 5"/>
          <p:cNvSpPr>
            <a:spLocks noChangeArrowheads="1"/>
          </p:cNvSpPr>
          <p:nvPr/>
        </p:nvSpPr>
        <p:spPr bwMode="auto">
          <a:xfrm>
            <a:off x="3200400" y="5029200"/>
            <a:ext cx="2438400" cy="646331"/>
          </a:xfrm>
          <a:prstGeom prst="rect">
            <a:avLst/>
          </a:prstGeom>
          <a:noFill/>
          <a:ln w="9525">
            <a:noFill/>
            <a:miter lim="800000"/>
            <a:headEnd/>
            <a:tailEnd/>
          </a:ln>
        </p:spPr>
        <p:txBody>
          <a:bodyPr anchor="ctr">
            <a:spAutoFit/>
          </a:bodyPr>
          <a:lstStyle/>
          <a:p>
            <a:pPr algn="ctr"/>
            <a:r>
              <a:rPr lang="uk-UA" sz="1200" dirty="0">
                <a:solidFill>
                  <a:srgbClr val="000099"/>
                </a:solidFill>
                <a:latin typeface="Comic Sans MS" pitchFamily="66" charset="0"/>
                <a:cs typeface="Times New Roman" pitchFamily="18" charset="0"/>
              </a:rPr>
              <a:t>Всього: </a:t>
            </a:r>
            <a:r>
              <a:rPr lang="uk-UA" sz="1200" dirty="0" smtClean="0">
                <a:solidFill>
                  <a:srgbClr val="000099"/>
                </a:solidFill>
                <a:latin typeface="Comic Sans MS" pitchFamily="66" charset="0"/>
                <a:cs typeface="Times New Roman" pitchFamily="18" charset="0"/>
              </a:rPr>
              <a:t>20 учнів</a:t>
            </a:r>
          </a:p>
          <a:p>
            <a:pPr algn="ctr"/>
            <a:r>
              <a:rPr lang="uk-UA" sz="1200" dirty="0" smtClean="0">
                <a:solidFill>
                  <a:srgbClr val="000099"/>
                </a:solidFill>
                <a:latin typeface="Comic Sans MS" pitchFamily="66" charset="0"/>
                <a:cs typeface="Times New Roman" pitchFamily="18" charset="0"/>
              </a:rPr>
              <a:t>Відмінний результат -1 </a:t>
            </a:r>
            <a:endParaRPr lang="uk-UA" sz="1200" dirty="0">
              <a:solidFill>
                <a:srgbClr val="000099"/>
              </a:solidFill>
              <a:latin typeface="Comic Sans MS" pitchFamily="66" charset="0"/>
              <a:cs typeface="Times New Roman" pitchFamily="18" charset="0"/>
            </a:endParaRPr>
          </a:p>
          <a:p>
            <a:pPr algn="ctr" eaLnBrk="0" hangingPunct="0"/>
            <a:r>
              <a:rPr lang="uk-UA" sz="1200" dirty="0" smtClean="0">
                <a:solidFill>
                  <a:srgbClr val="000099"/>
                </a:solidFill>
                <a:latin typeface="Comic Sans MS" pitchFamily="66" charset="0"/>
                <a:cs typeface="Times New Roman" pitchFamily="18" charset="0"/>
              </a:rPr>
              <a:t>Добрий </a:t>
            </a:r>
            <a:r>
              <a:rPr lang="uk-UA" sz="1200" dirty="0">
                <a:solidFill>
                  <a:srgbClr val="000099"/>
                </a:solidFill>
                <a:latin typeface="Comic Sans MS" pitchFamily="66" charset="0"/>
                <a:cs typeface="Times New Roman" pitchFamily="18" charset="0"/>
              </a:rPr>
              <a:t>результат </a:t>
            </a:r>
            <a:r>
              <a:rPr lang="uk-UA" sz="1200" dirty="0" smtClean="0">
                <a:solidFill>
                  <a:srgbClr val="000099"/>
                </a:solidFill>
                <a:latin typeface="Comic Sans MS" pitchFamily="66" charset="0"/>
                <a:cs typeface="Times New Roman" pitchFamily="18" charset="0"/>
              </a:rPr>
              <a:t>-6</a:t>
            </a:r>
            <a:r>
              <a:rPr lang="ru-RU" sz="1200" dirty="0" smtClean="0">
                <a:solidFill>
                  <a:srgbClr val="000099"/>
                </a:solidFill>
                <a:latin typeface="Comic Sans MS" pitchFamily="66" charset="0"/>
              </a:rPr>
              <a:t> </a:t>
            </a:r>
            <a:endParaRPr lang="ru-RU" sz="1200" dirty="0">
              <a:solidFill>
                <a:srgbClr val="000099"/>
              </a:solidFill>
              <a:latin typeface="Comic Sans MS" pitchFamily="66" charset="0"/>
            </a:endParaRPr>
          </a:p>
        </p:txBody>
      </p:sp>
      <p:sp>
        <p:nvSpPr>
          <p:cNvPr id="13325" name="Прямоугольник 12"/>
          <p:cNvSpPr>
            <a:spLocks noChangeArrowheads="1"/>
          </p:cNvSpPr>
          <p:nvPr/>
        </p:nvSpPr>
        <p:spPr bwMode="auto">
          <a:xfrm>
            <a:off x="685800" y="5867400"/>
            <a:ext cx="1905000" cy="830997"/>
          </a:xfrm>
          <a:prstGeom prst="rect">
            <a:avLst/>
          </a:prstGeom>
          <a:noFill/>
          <a:ln w="9525">
            <a:noFill/>
            <a:miter lim="800000"/>
            <a:headEnd/>
            <a:tailEnd/>
          </a:ln>
        </p:spPr>
        <p:txBody>
          <a:bodyPr wrap="square">
            <a:spAutoFit/>
          </a:bodyPr>
          <a:lstStyle/>
          <a:p>
            <a:pPr algn="ctr"/>
            <a:r>
              <a:rPr lang="uk-UA" sz="1600" b="1" dirty="0">
                <a:solidFill>
                  <a:srgbClr val="000099"/>
                </a:solidFill>
                <a:latin typeface="Comic Sans MS" pitchFamily="66" charset="0"/>
              </a:rPr>
              <a:t>Всеукраїнська природознавча </a:t>
            </a:r>
          </a:p>
          <a:p>
            <a:pPr algn="ctr"/>
            <a:r>
              <a:rPr lang="uk-UA" sz="1600" b="1" dirty="0">
                <a:solidFill>
                  <a:srgbClr val="000099"/>
                </a:solidFill>
                <a:latin typeface="Comic Sans MS" pitchFamily="66" charset="0"/>
              </a:rPr>
              <a:t>гра  </a:t>
            </a:r>
            <a:r>
              <a:rPr lang="uk-UA" sz="1600" b="1" dirty="0" err="1">
                <a:solidFill>
                  <a:srgbClr val="000099"/>
                </a:solidFill>
                <a:latin typeface="Comic Sans MS" pitchFamily="66" charset="0"/>
              </a:rPr>
              <a:t>„Геліантус”</a:t>
            </a:r>
            <a:endParaRPr lang="ru-RU" sz="1600" b="1" dirty="0">
              <a:solidFill>
                <a:srgbClr val="000099"/>
              </a:solidFill>
              <a:latin typeface="Comic Sans MS" pitchFamily="66" charset="0"/>
            </a:endParaRPr>
          </a:p>
        </p:txBody>
      </p:sp>
      <p:sp>
        <p:nvSpPr>
          <p:cNvPr id="13326" name="Rectangle 6"/>
          <p:cNvSpPr>
            <a:spLocks noChangeArrowheads="1"/>
          </p:cNvSpPr>
          <p:nvPr/>
        </p:nvSpPr>
        <p:spPr bwMode="auto">
          <a:xfrm>
            <a:off x="2438400" y="6096000"/>
            <a:ext cx="2514600" cy="646331"/>
          </a:xfrm>
          <a:prstGeom prst="rect">
            <a:avLst/>
          </a:prstGeom>
          <a:noFill/>
          <a:ln w="9525">
            <a:noFill/>
            <a:miter lim="800000"/>
            <a:headEnd/>
            <a:tailEnd/>
          </a:ln>
        </p:spPr>
        <p:txBody>
          <a:bodyPr anchor="ctr">
            <a:spAutoFit/>
          </a:bodyPr>
          <a:lstStyle/>
          <a:p>
            <a:pPr algn="ctr"/>
            <a:r>
              <a:rPr lang="uk-UA" sz="1200" dirty="0">
                <a:solidFill>
                  <a:srgbClr val="000099"/>
                </a:solidFill>
                <a:latin typeface="Comic Sans MS" pitchFamily="66" charset="0"/>
                <a:cs typeface="Times New Roman" pitchFamily="18" charset="0"/>
              </a:rPr>
              <a:t>Всього: </a:t>
            </a:r>
            <a:r>
              <a:rPr lang="uk-UA" sz="1200" dirty="0" smtClean="0">
                <a:solidFill>
                  <a:srgbClr val="000099"/>
                </a:solidFill>
                <a:latin typeface="Comic Sans MS" pitchFamily="66" charset="0"/>
                <a:cs typeface="Times New Roman" pitchFamily="18" charset="0"/>
              </a:rPr>
              <a:t>49 </a:t>
            </a:r>
            <a:r>
              <a:rPr lang="uk-UA" sz="1200" dirty="0">
                <a:solidFill>
                  <a:srgbClr val="000099"/>
                </a:solidFill>
                <a:latin typeface="Comic Sans MS" pitchFamily="66" charset="0"/>
                <a:cs typeface="Times New Roman" pitchFamily="18" charset="0"/>
              </a:rPr>
              <a:t>учнів</a:t>
            </a:r>
            <a:endParaRPr lang="ru-RU" sz="1200" dirty="0">
              <a:solidFill>
                <a:srgbClr val="000099"/>
              </a:solidFill>
              <a:latin typeface="Comic Sans MS" pitchFamily="66" charset="0"/>
            </a:endParaRPr>
          </a:p>
          <a:p>
            <a:pPr algn="ctr" eaLnBrk="0" hangingPunct="0"/>
            <a:r>
              <a:rPr lang="uk-UA" sz="1200" dirty="0" smtClean="0">
                <a:solidFill>
                  <a:srgbClr val="000099"/>
                </a:solidFill>
                <a:latin typeface="Comic Sans MS" pitchFamily="66" charset="0"/>
                <a:cs typeface="Times New Roman" pitchFamily="18" charset="0"/>
              </a:rPr>
              <a:t>Дипломи </a:t>
            </a:r>
            <a:r>
              <a:rPr lang="uk-UA" sz="1200" dirty="0">
                <a:solidFill>
                  <a:srgbClr val="000099"/>
                </a:solidFill>
                <a:latin typeface="Comic Sans MS" pitchFamily="66" charset="0"/>
                <a:cs typeface="Times New Roman" pitchFamily="18" charset="0"/>
              </a:rPr>
              <a:t>ІІ ст. – </a:t>
            </a:r>
            <a:r>
              <a:rPr lang="uk-UA" sz="1200" dirty="0" smtClean="0">
                <a:solidFill>
                  <a:srgbClr val="000099"/>
                </a:solidFill>
                <a:latin typeface="Comic Sans MS" pitchFamily="66" charset="0"/>
                <a:cs typeface="Times New Roman" pitchFamily="18" charset="0"/>
              </a:rPr>
              <a:t>3 </a:t>
            </a:r>
            <a:r>
              <a:rPr lang="uk-UA" sz="1200" dirty="0">
                <a:solidFill>
                  <a:srgbClr val="000099"/>
                </a:solidFill>
                <a:latin typeface="Comic Sans MS" pitchFamily="66" charset="0"/>
                <a:cs typeface="Times New Roman" pitchFamily="18" charset="0"/>
              </a:rPr>
              <a:t>учнів;</a:t>
            </a:r>
          </a:p>
          <a:p>
            <a:pPr algn="ctr" eaLnBrk="0" hangingPunct="0"/>
            <a:r>
              <a:rPr lang="uk-UA" sz="1200" dirty="0">
                <a:solidFill>
                  <a:srgbClr val="000099"/>
                </a:solidFill>
                <a:latin typeface="Comic Sans MS" pitchFamily="66" charset="0"/>
                <a:cs typeface="Times New Roman" pitchFamily="18" charset="0"/>
              </a:rPr>
              <a:t>Дипломи ІІІ ст. – </a:t>
            </a:r>
            <a:r>
              <a:rPr lang="uk-UA" sz="1200" dirty="0" smtClean="0">
                <a:solidFill>
                  <a:srgbClr val="000099"/>
                </a:solidFill>
                <a:latin typeface="Comic Sans MS" pitchFamily="66" charset="0"/>
                <a:cs typeface="Times New Roman" pitchFamily="18" charset="0"/>
              </a:rPr>
              <a:t>2 </a:t>
            </a:r>
            <a:r>
              <a:rPr lang="uk-UA" sz="1200" dirty="0">
                <a:solidFill>
                  <a:srgbClr val="000099"/>
                </a:solidFill>
                <a:latin typeface="Comic Sans MS" pitchFamily="66" charset="0"/>
                <a:cs typeface="Times New Roman" pitchFamily="18" charset="0"/>
              </a:rPr>
              <a:t>учнів</a:t>
            </a:r>
            <a:r>
              <a:rPr lang="ru-RU" sz="1200" dirty="0">
                <a:solidFill>
                  <a:srgbClr val="000099"/>
                </a:solidFill>
                <a:latin typeface="Comic Sans MS" pitchFamily="66" charset="0"/>
              </a:rPr>
              <a:t> </a:t>
            </a:r>
          </a:p>
        </p:txBody>
      </p:sp>
      <p:sp>
        <p:nvSpPr>
          <p:cNvPr id="13327" name="Прямоугольник 14"/>
          <p:cNvSpPr>
            <a:spLocks noChangeArrowheads="1"/>
          </p:cNvSpPr>
          <p:nvPr/>
        </p:nvSpPr>
        <p:spPr bwMode="auto">
          <a:xfrm>
            <a:off x="762000" y="7315200"/>
            <a:ext cx="2590800" cy="830997"/>
          </a:xfrm>
          <a:prstGeom prst="rect">
            <a:avLst/>
          </a:prstGeom>
          <a:noFill/>
          <a:ln w="9525">
            <a:noFill/>
            <a:miter lim="800000"/>
            <a:headEnd/>
            <a:tailEnd/>
          </a:ln>
        </p:spPr>
        <p:txBody>
          <a:bodyPr wrap="square">
            <a:spAutoFit/>
          </a:bodyPr>
          <a:lstStyle/>
          <a:p>
            <a:pPr algn="ctr"/>
            <a:r>
              <a:rPr lang="uk-UA" sz="1600" b="1" dirty="0">
                <a:solidFill>
                  <a:srgbClr val="000099"/>
                </a:solidFill>
                <a:latin typeface="Comic Sans MS" pitchFamily="66" charset="0"/>
              </a:rPr>
              <a:t>Всеукраїнський конкурс</a:t>
            </a:r>
          </a:p>
          <a:p>
            <a:pPr algn="ctr"/>
            <a:r>
              <a:rPr lang="uk-UA" sz="1600" b="1" dirty="0">
                <a:solidFill>
                  <a:srgbClr val="000099"/>
                </a:solidFill>
                <a:latin typeface="Comic Sans MS" pitchFamily="66" charset="0"/>
              </a:rPr>
              <a:t> знавців інформатики</a:t>
            </a:r>
          </a:p>
          <a:p>
            <a:pPr algn="ctr"/>
            <a:r>
              <a:rPr lang="uk-UA" sz="1600" b="1" dirty="0">
                <a:solidFill>
                  <a:srgbClr val="000099"/>
                </a:solidFill>
                <a:latin typeface="Comic Sans MS" pitchFamily="66" charset="0"/>
              </a:rPr>
              <a:t>«Бобер» </a:t>
            </a:r>
            <a:endParaRPr lang="ru-RU" sz="1600" b="1" dirty="0">
              <a:solidFill>
                <a:srgbClr val="000099"/>
              </a:solidFill>
              <a:latin typeface="Comic Sans MS" pitchFamily="66" charset="0"/>
            </a:endParaRPr>
          </a:p>
        </p:txBody>
      </p:sp>
      <p:sp>
        <p:nvSpPr>
          <p:cNvPr id="13328" name="Rectangle 7"/>
          <p:cNvSpPr>
            <a:spLocks noChangeArrowheads="1"/>
          </p:cNvSpPr>
          <p:nvPr/>
        </p:nvSpPr>
        <p:spPr bwMode="auto">
          <a:xfrm>
            <a:off x="3124200" y="7391400"/>
            <a:ext cx="2362200" cy="830263"/>
          </a:xfrm>
          <a:prstGeom prst="rect">
            <a:avLst/>
          </a:prstGeom>
          <a:noFill/>
          <a:ln w="9525">
            <a:noFill/>
            <a:miter lim="800000"/>
            <a:headEnd/>
            <a:tailEnd/>
          </a:ln>
        </p:spPr>
        <p:txBody>
          <a:bodyPr anchor="ctr">
            <a:spAutoFit/>
          </a:bodyPr>
          <a:lstStyle/>
          <a:p>
            <a:pPr algn="ctr"/>
            <a:r>
              <a:rPr lang="uk-UA" sz="1200" dirty="0">
                <a:solidFill>
                  <a:srgbClr val="000099"/>
                </a:solidFill>
                <a:latin typeface="Comic Sans MS" pitchFamily="66" charset="0"/>
                <a:cs typeface="Times New Roman" pitchFamily="18" charset="0"/>
              </a:rPr>
              <a:t>Всього: </a:t>
            </a:r>
            <a:r>
              <a:rPr lang="uk-UA" sz="1200" dirty="0" smtClean="0">
                <a:solidFill>
                  <a:srgbClr val="000099"/>
                </a:solidFill>
                <a:latin typeface="Comic Sans MS" pitchFamily="66" charset="0"/>
                <a:cs typeface="Times New Roman" pitchFamily="18" charset="0"/>
              </a:rPr>
              <a:t>22 </a:t>
            </a:r>
            <a:r>
              <a:rPr lang="uk-UA" sz="1200" dirty="0">
                <a:solidFill>
                  <a:srgbClr val="000099"/>
                </a:solidFill>
                <a:latin typeface="Comic Sans MS" pitchFamily="66" charset="0"/>
                <a:cs typeface="Times New Roman" pitchFamily="18" charset="0"/>
              </a:rPr>
              <a:t>учнів</a:t>
            </a:r>
          </a:p>
          <a:p>
            <a:pPr algn="ctr" eaLnBrk="0" hangingPunct="0"/>
            <a:r>
              <a:rPr lang="uk-UA" sz="1200" dirty="0">
                <a:solidFill>
                  <a:srgbClr val="000099"/>
                </a:solidFill>
                <a:latin typeface="Comic Sans MS" pitchFamily="66" charset="0"/>
                <a:cs typeface="Times New Roman" pitchFamily="18" charset="0"/>
              </a:rPr>
              <a:t>відмінний результат – </a:t>
            </a:r>
            <a:r>
              <a:rPr lang="uk-UA" sz="1200" dirty="0" smtClean="0">
                <a:solidFill>
                  <a:srgbClr val="000099"/>
                </a:solidFill>
                <a:latin typeface="Comic Sans MS" pitchFamily="66" charset="0"/>
                <a:cs typeface="Times New Roman" pitchFamily="18" charset="0"/>
              </a:rPr>
              <a:t>9</a:t>
            </a:r>
            <a:endParaRPr lang="uk-UA" sz="1200" dirty="0">
              <a:solidFill>
                <a:srgbClr val="000099"/>
              </a:solidFill>
              <a:latin typeface="Comic Sans MS" pitchFamily="66" charset="0"/>
              <a:cs typeface="Times New Roman" pitchFamily="18" charset="0"/>
            </a:endParaRPr>
          </a:p>
          <a:p>
            <a:pPr algn="ctr" eaLnBrk="0" hangingPunct="0"/>
            <a:r>
              <a:rPr lang="uk-UA" sz="1200" dirty="0">
                <a:solidFill>
                  <a:srgbClr val="000099"/>
                </a:solidFill>
                <a:latin typeface="Comic Sans MS" pitchFamily="66" charset="0"/>
              </a:rPr>
              <a:t>учні, добрий результат – </a:t>
            </a:r>
            <a:r>
              <a:rPr lang="uk-UA" sz="1200" dirty="0" smtClean="0">
                <a:solidFill>
                  <a:srgbClr val="000099"/>
                </a:solidFill>
                <a:latin typeface="Comic Sans MS" pitchFamily="66" charset="0"/>
              </a:rPr>
              <a:t>9 </a:t>
            </a:r>
            <a:r>
              <a:rPr lang="uk-UA" sz="1200" dirty="0">
                <a:solidFill>
                  <a:srgbClr val="000099"/>
                </a:solidFill>
                <a:latin typeface="Comic Sans MS" pitchFamily="66" charset="0"/>
              </a:rPr>
              <a:t>учнів</a:t>
            </a:r>
            <a:r>
              <a:rPr lang="uk-UA" sz="1200" dirty="0">
                <a:solidFill>
                  <a:srgbClr val="000099"/>
                </a:solidFill>
                <a:latin typeface="Comic Sans MS" pitchFamily="66" charset="0"/>
                <a:cs typeface="Times New Roman" pitchFamily="18" charset="0"/>
              </a:rPr>
              <a:t> </a:t>
            </a:r>
            <a:endParaRPr lang="uk-UA" dirty="0">
              <a:solidFill>
                <a:srgbClr val="000099"/>
              </a:solidFill>
              <a:latin typeface="Comic Sans MS" pitchFamily="66" charset="0"/>
            </a:endParaRPr>
          </a:p>
        </p:txBody>
      </p:sp>
      <p:pic>
        <p:nvPicPr>
          <p:cNvPr id="13329" name="Picture 8" descr="https://im1-tub-ua.yandex.net/i?id=151cbff08e356111682c72fb40f16c52&amp;n=21"/>
          <p:cNvPicPr>
            <a:picLocks noChangeAspect="1" noChangeArrowheads="1"/>
          </p:cNvPicPr>
          <p:nvPr/>
        </p:nvPicPr>
        <p:blipFill>
          <a:blip r:embed="rId4"/>
          <a:srcRect/>
          <a:stretch>
            <a:fillRect/>
          </a:stretch>
        </p:blipFill>
        <p:spPr bwMode="auto">
          <a:xfrm>
            <a:off x="4495800" y="1066800"/>
            <a:ext cx="2111375" cy="1447800"/>
          </a:xfrm>
          <a:prstGeom prst="rect">
            <a:avLst/>
          </a:prstGeom>
          <a:ln>
            <a:noFill/>
          </a:ln>
          <a:effectLst>
            <a:softEdge rad="112500"/>
          </a:effectLst>
        </p:spPr>
      </p:pic>
      <p:pic>
        <p:nvPicPr>
          <p:cNvPr id="13330" name="Picture 14" descr="C:\Documents and Settings\Scool 135\Рабочий стол\Новая папка\lev.jpg"/>
          <p:cNvPicPr>
            <a:picLocks noChangeAspect="1" noChangeArrowheads="1"/>
          </p:cNvPicPr>
          <p:nvPr/>
        </p:nvPicPr>
        <p:blipFill>
          <a:blip r:embed="rId5"/>
          <a:srcRect/>
          <a:stretch>
            <a:fillRect/>
          </a:stretch>
        </p:blipFill>
        <p:spPr bwMode="auto">
          <a:xfrm>
            <a:off x="5257800" y="5105400"/>
            <a:ext cx="1143000" cy="1000125"/>
          </a:xfrm>
          <a:prstGeom prst="rect">
            <a:avLst/>
          </a:prstGeom>
          <a:ln>
            <a:noFill/>
          </a:ln>
          <a:effectLst>
            <a:softEdge rad="112500"/>
          </a:effectLst>
        </p:spPr>
      </p:pic>
      <p:pic>
        <p:nvPicPr>
          <p:cNvPr id="13331" name="Picture 20" descr="C:\Documents and Settings\Scool 135\Рабочий стол\Новая папка\kenguru-logom.gif"/>
          <p:cNvPicPr>
            <a:picLocks noChangeAspect="1" noChangeArrowheads="1"/>
          </p:cNvPicPr>
          <p:nvPr/>
        </p:nvPicPr>
        <p:blipFill>
          <a:blip r:embed="rId6"/>
          <a:srcRect/>
          <a:stretch>
            <a:fillRect/>
          </a:stretch>
        </p:blipFill>
        <p:spPr bwMode="auto">
          <a:xfrm>
            <a:off x="4876800" y="2362200"/>
            <a:ext cx="1600200" cy="1600200"/>
          </a:xfrm>
          <a:prstGeom prst="rect">
            <a:avLst/>
          </a:prstGeom>
          <a:noFill/>
          <a:ln w="9525">
            <a:noFill/>
            <a:miter lim="800000"/>
            <a:headEnd/>
            <a:tailEnd/>
          </a:ln>
        </p:spPr>
      </p:pic>
      <p:pic>
        <p:nvPicPr>
          <p:cNvPr id="13332" name="Picture 16" descr="C:\Documents and Settings\Scool 135\Рабочий стол\Новая папка\bober.jpg"/>
          <p:cNvPicPr>
            <a:picLocks noChangeAspect="1" noChangeArrowheads="1"/>
          </p:cNvPicPr>
          <p:nvPr/>
        </p:nvPicPr>
        <p:blipFill>
          <a:blip r:embed="rId7"/>
          <a:srcRect/>
          <a:stretch>
            <a:fillRect/>
          </a:stretch>
        </p:blipFill>
        <p:spPr bwMode="auto">
          <a:xfrm>
            <a:off x="5257800" y="7239000"/>
            <a:ext cx="1282700" cy="139930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407</TotalTime>
  <Words>1044</Words>
  <Application>Microsoft Office PowerPoint</Application>
  <PresentationFormat>Екран (4:3)</PresentationFormat>
  <Paragraphs>274</Paragraphs>
  <Slides>28</Slides>
  <Notes>1</Notes>
  <HiddenSlides>0</HiddenSlides>
  <MMClips>0</MMClips>
  <ScaleCrop>false</ScaleCrop>
  <HeadingPairs>
    <vt:vector size="6" baseType="variant">
      <vt:variant>
        <vt:lpstr>Використані шрифти</vt:lpstr>
      </vt:variant>
      <vt:variant>
        <vt:i4>7</vt:i4>
      </vt:variant>
      <vt:variant>
        <vt:lpstr>Тема</vt:lpstr>
      </vt:variant>
      <vt:variant>
        <vt:i4>1</vt:i4>
      </vt:variant>
      <vt:variant>
        <vt:lpstr>Заголовки слайдів</vt:lpstr>
      </vt:variant>
      <vt:variant>
        <vt:i4>28</vt:i4>
      </vt:variant>
    </vt:vector>
  </HeadingPairs>
  <TitlesOfParts>
    <vt:vector size="36" baseType="lpstr">
      <vt:lpstr>Arial</vt:lpstr>
      <vt:lpstr>Arial Narrow</vt:lpstr>
      <vt:lpstr>Calibri</vt:lpstr>
      <vt:lpstr>Comic Sans MS</vt:lpstr>
      <vt:lpstr>Times New Roman</vt:lpstr>
      <vt:lpstr>Wingdings</vt:lpstr>
      <vt:lpstr>Wingdings 2</vt:lpstr>
      <vt:lpstr>Оформление по умолчанию</vt:lpstr>
      <vt:lpstr>УПРАВЛІННЯ ОСВІТИ  АДМІНІСТРАЦІЇ ШЕВЧЕНКІВСЬКОГО РАЙОНУ ХАРКІВСЬКОЇ МІСЬКОЇ РАДИ   КОМУНАЛЬНИЙ ЗАКЛАД “ХАРКІВСЬКА ЗАГАЛЬНООСВІТНЯ ШКОЛА І-ІІІ СТУПЕНІВ № 135  ХАРКІВСЬКОЇ МІСЬКОЇ РАДИ          ХАРКІВСЬКОЇ ОБЛАСТІ  ІМЕНІ ГЕРОЯ РАДЯНСЬКОГО СОЮЗУ К. Ф. ОЛЬШАНСЬКОГО”   </vt:lpstr>
      <vt:lpstr>Презентація PowerPoint</vt:lpstr>
      <vt:lpstr>Педагогічний колектив</vt:lpstr>
      <vt:lpstr>Методична робота учителів</vt:lpstr>
      <vt:lpstr> </vt:lpstr>
      <vt:lpstr>Презентація PowerPoint</vt:lpstr>
      <vt:lpstr>Презентація PowerPoint</vt:lpstr>
      <vt:lpstr>Презентація PowerPoint</vt:lpstr>
      <vt:lpstr>Участь учнів в інтерактивних конкурсах</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учень</dc:creator>
  <cp:lastModifiedBy>учень</cp:lastModifiedBy>
  <cp:revision>92</cp:revision>
  <cp:lastPrinted>1601-01-01T00:00:00Z</cp:lastPrinted>
  <dcterms:created xsi:type="dcterms:W3CDTF">1601-01-01T00:00:00Z</dcterms:created>
  <dcterms:modified xsi:type="dcterms:W3CDTF">2020-02-07T11:36:06Z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