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7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9" d="100"/>
          <a:sy n="49" d="100"/>
        </p:scale>
        <p:origin x="-912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C382F-1E38-46FF-9D23-2BEFEBA94D7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19E886-079A-4330-859E-921ED2CAD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69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9E886-079A-4330-859E-921ED2CAD17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394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9E886-079A-4330-859E-921ED2CAD17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09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9E886-079A-4330-859E-921ED2CAD17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661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189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372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985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597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26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156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34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5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842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116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930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78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10" Type="http://schemas.openxmlformats.org/officeDocument/2006/relationships/image" Target="../media/image63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10" Type="http://schemas.openxmlformats.org/officeDocument/2006/relationships/image" Target="../media/image81.jpeg"/><Relationship Id="rId4" Type="http://schemas.openxmlformats.org/officeDocument/2006/relationships/image" Target="../media/image75.jpeg"/><Relationship Id="rId9" Type="http://schemas.openxmlformats.org/officeDocument/2006/relationships/image" Target="../media/image8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Relationship Id="rId9" Type="http://schemas.openxmlformats.org/officeDocument/2006/relationships/image" Target="../media/image9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Relationship Id="rId9" Type="http://schemas.openxmlformats.org/officeDocument/2006/relationships/image" Target="../media/image9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1.jp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Relationship Id="rId14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png"/><Relationship Id="rId7" Type="http://schemas.openxmlformats.org/officeDocument/2006/relationships/image" Target="../media/image4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67" y="4164"/>
            <a:ext cx="914399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" y="0"/>
            <a:ext cx="91439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6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Управління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16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освіти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16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адміністрації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16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Шевченківського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району </a:t>
            </a:r>
            <a:r>
              <a:rPr lang="ru-RU" sz="16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Харківської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16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міської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ради</a:t>
            </a:r>
            <a:r>
              <a:rPr lang="en-US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en-US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Ком</a:t>
            </a:r>
            <a:r>
              <a:rPr lang="uk-UA" sz="16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унальний</a:t>
            </a:r>
            <a:r>
              <a:rPr lang="uk-UA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заклад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«</a:t>
            </a:r>
            <a:r>
              <a:rPr lang="ru-RU" sz="16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Харківська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</a:t>
            </a:r>
            <a:r>
              <a:rPr lang="uk-UA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загальноосвітня школа</a:t>
            </a:r>
            <a:r>
              <a:rPr lang="en-US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uk-UA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І-ІІІ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16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ступенів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№135 </a:t>
            </a:r>
          </a:p>
          <a:p>
            <a:pPr algn="ctr">
              <a:buNone/>
            </a:pP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16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Харківської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</a:t>
            </a:r>
            <a:r>
              <a:rPr lang="ru-RU" sz="16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міської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ради</a:t>
            </a:r>
            <a:r>
              <a:rPr lang="en-US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16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Харківської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16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області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16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імені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Героя </a:t>
            </a:r>
            <a:r>
              <a:rPr lang="ru-RU" sz="16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Радянського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Союзу </a:t>
            </a:r>
            <a:r>
              <a:rPr lang="ru-RU" sz="16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К.Ф.Ольшанського</a:t>
            </a:r>
            <a:r>
              <a:rPr lang="ru-RU" sz="16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" y="1054778"/>
            <a:ext cx="91439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endParaRPr lang="uk-UA" sz="2400" b="1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5342" y="1844824"/>
            <a:ext cx="91439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ln>
                  <a:solidFill>
                    <a:schemeClr val="bg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Оглядова екскурсія “Героїчний десант”</a:t>
            </a:r>
          </a:p>
        </p:txBody>
      </p:sp>
      <p:pic>
        <p:nvPicPr>
          <p:cNvPr id="11" name="Picture 1" descr="C:\Users\Admin\Desktop\МУЗЕЙ\фото музей\collage111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117150" y="3209213"/>
            <a:ext cx="4909702" cy="3351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65342" y="3429000"/>
            <a:ext cx="19428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Підготовлено</a:t>
            </a:r>
          </a:p>
          <a:p>
            <a:r>
              <a:rPr lang="uk-UA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 Радою музею</a:t>
            </a:r>
          </a:p>
          <a:p>
            <a:r>
              <a:rPr lang="uk-UA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 у складі учнів 11 класів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027394" y="3429000"/>
            <a:ext cx="20973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Педагогічний керівник: </a:t>
            </a:r>
            <a:r>
              <a:rPr lang="uk-UA" sz="1600" dirty="0" err="1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Редькіна</a:t>
            </a:r>
            <a:r>
              <a:rPr lang="uk-UA" sz="1600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 Анастасія Сергіївна, заступник директора з НВР КЗ”ХЗОШ №135 </a:t>
            </a:r>
            <a:r>
              <a:rPr lang="uk-UA" sz="1600" dirty="0" err="1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ім.К.Ф</a:t>
            </a:r>
            <a:r>
              <a:rPr lang="uk-UA" sz="1600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. </a:t>
            </a:r>
            <a:r>
              <a:rPr lang="uk-UA" sz="1600" dirty="0" err="1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Ольшанського</a:t>
            </a:r>
            <a:r>
              <a:rPr lang="uk-UA" sz="1600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”,</a:t>
            </a:r>
          </a:p>
          <a:p>
            <a:r>
              <a:rPr lang="uk-UA" sz="1600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 контактний телефон:</a:t>
            </a:r>
          </a:p>
          <a:p>
            <a:r>
              <a:rPr lang="uk-UA" sz="1600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 343 15 66</a:t>
            </a:r>
            <a:endParaRPr lang="en-US" sz="1600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6378138"/>
            <a:ext cx="11192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 smtClean="0">
                <a:ln>
                  <a:solidFill>
                    <a:schemeClr val="bg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20</a:t>
            </a:r>
            <a:r>
              <a:rPr lang="uk-UA" sz="2400" b="1" i="1" dirty="0" smtClean="0">
                <a:ln>
                  <a:solidFill>
                    <a:schemeClr val="bg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20</a:t>
            </a:r>
            <a:r>
              <a:rPr lang="en-US" sz="2400" b="1" i="1" dirty="0" smtClean="0">
                <a:ln>
                  <a:solidFill>
                    <a:schemeClr val="bg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uk-UA" sz="2400" b="1" i="1" dirty="0">
                <a:ln>
                  <a:solidFill>
                    <a:schemeClr val="bg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р.</a:t>
            </a:r>
          </a:p>
        </p:txBody>
      </p:sp>
    </p:spTree>
    <p:extLst>
      <p:ext uri="{BB962C8B-B14F-4D97-AF65-F5344CB8AC3E}">
        <p14:creationId xmlns:p14="http://schemas.microsoft.com/office/powerpoint/2010/main" val="387415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Естафета </a:t>
            </a:r>
            <a:r>
              <a:rPr lang="uk-UA" sz="3600" b="1" dirty="0" err="1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пам</a:t>
            </a:r>
            <a:r>
              <a:rPr lang="en-US" sz="36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’</a:t>
            </a:r>
            <a:r>
              <a:rPr lang="uk-UA" sz="36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яті </a:t>
            </a:r>
            <a:endParaRPr lang="ru-RU" sz="3600" b="1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" name="Picture 3" descr="C:\Users\user\Desktop\Новая папка (3)\20171206_0932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80601">
            <a:off x="190061" y="3896708"/>
            <a:ext cx="3865017" cy="2712293"/>
          </a:xfrm>
          <a:prstGeom prst="rect">
            <a:avLst/>
          </a:prstGeom>
          <a:noFill/>
        </p:spPr>
      </p:pic>
      <p:pic>
        <p:nvPicPr>
          <p:cNvPr id="8" name="Picture 4" descr="C:\Users\user\Desktop\Новая папка (3)\20171206_0932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5546">
            <a:off x="5059632" y="3913364"/>
            <a:ext cx="4000561" cy="2687875"/>
          </a:xfrm>
          <a:prstGeom prst="rect">
            <a:avLst/>
          </a:prstGeom>
          <a:noFill/>
        </p:spPr>
      </p:pic>
      <p:pic>
        <p:nvPicPr>
          <p:cNvPr id="6" name="Picture 2" descr="C:\Users\user\Desktop\В музее К.Ольшанского 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3518" y="670046"/>
            <a:ext cx="6348549" cy="3573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682409" y="6149335"/>
            <a:ext cx="28803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Сторінки книги відгуків</a:t>
            </a:r>
            <a:endParaRPr lang="ru-RU" sz="2000" b="1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595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Цікавий факт: планета </a:t>
            </a:r>
            <a:r>
              <a:rPr lang="uk-UA" dirty="0" err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Ольшанія</a:t>
            </a:r>
            <a:r>
              <a:rPr lang="ru-RU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/>
            </a:r>
            <a:br>
              <a:rPr lang="ru-RU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endParaRPr lang="ru-RU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2" descr="C:\Users\user\Desktop\Новая папка (3)\20171206_093653-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01" y="1285860"/>
            <a:ext cx="8643998" cy="4714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3214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162"/>
            <a:ext cx="8229600" cy="1143000"/>
          </a:xfrm>
        </p:spPr>
        <p:txBody>
          <a:bodyPr>
            <a:noAutofit/>
          </a:bodyPr>
          <a:lstStyle/>
          <a:p>
            <a:r>
              <a:rPr lang="uk-UA" sz="3600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Comic Sans MS" pitchFamily="66" charset="0"/>
              </a:rPr>
              <a:t>Літературні джерела</a:t>
            </a:r>
            <a:r>
              <a:rPr lang="ru-RU" sz="3600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Comic Sans MS" pitchFamily="66" charset="0"/>
              </a:rPr>
              <a:t/>
            </a:r>
            <a:br>
              <a:rPr lang="ru-RU" sz="3600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Comic Sans MS" pitchFamily="66" charset="0"/>
              </a:rPr>
            </a:br>
            <a:endParaRPr lang="ru-RU" sz="3600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5" name="Picture 3" descr="C:\Users\user\Desktop\Новая папка (3)\20171206_102637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031571"/>
            <a:ext cx="8501122" cy="49691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C:\Users\user\Desktop\Новая папка (3)\20171206_094258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70829" y="116632"/>
            <a:ext cx="4572032" cy="36204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 descr="C:\Users\user\Desktop\Новая папка (3)\20171206_102107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1200581"/>
            <a:ext cx="1714512" cy="23986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4" descr="C:\Users\user\Desktop\Новая папка (3)\20171206_102152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47225">
            <a:off x="6905648" y="3613564"/>
            <a:ext cx="1782399" cy="2857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5" descr="C:\Users\user\Desktop\Новая папка (3)\20171206_102212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077294">
            <a:off x="346064" y="585190"/>
            <a:ext cx="2285303" cy="2857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6" descr="C:\Users\user\Desktop\Новая папка (3)\20171206_102232-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617429">
            <a:off x="6640810" y="584806"/>
            <a:ext cx="2039782" cy="2867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7" descr="C:\Users\user\Desktop\Новая папка (3)\20171206_102325-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041260">
            <a:off x="433133" y="3633145"/>
            <a:ext cx="1872941" cy="2857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8" descr="C:\Users\user\Desktop\Новая папка (3)\20171206_102558-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86050" y="4000504"/>
            <a:ext cx="3672859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3731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937607"/>
            <a:ext cx="2808312" cy="1143000"/>
          </a:xfrm>
        </p:spPr>
        <p:txBody>
          <a:bodyPr>
            <a:noAutofit/>
          </a:bodyPr>
          <a:lstStyle/>
          <a:p>
            <a:r>
              <a:rPr lang="uk-UA" sz="2400" b="1" i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</a:rPr>
              <a:t>Школа № 43 </a:t>
            </a:r>
            <a:br>
              <a:rPr lang="uk-UA" sz="2400" b="1" i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</a:rPr>
            </a:br>
            <a:r>
              <a:rPr lang="uk-UA" sz="2400" b="1" i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</a:rPr>
              <a:t>міста Миколаєва –</a:t>
            </a:r>
            <a:br>
              <a:rPr lang="uk-UA" sz="2400" b="1" i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</a:rPr>
            </a:br>
            <a:r>
              <a:rPr lang="uk-UA" sz="2400" b="1" i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</a:rPr>
              <a:t> наші друзі</a:t>
            </a:r>
            <a:r>
              <a:rPr lang="ru-RU" sz="2400" b="1" i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</a:rPr>
              <a:t/>
            </a:r>
            <a:br>
              <a:rPr lang="ru-RU" sz="2400" b="1" i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</a:rPr>
            </a:br>
            <a:endParaRPr lang="ru-RU" sz="2400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6" name="Picture 2" descr="C:\Users\user\Desktop\В школе № 43 г. Николаева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7" y="285728"/>
            <a:ext cx="4786346" cy="3589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 descr="C:\Users\user\Desktop\В школе № 43 г. Николаев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3071810"/>
            <a:ext cx="4714908" cy="35361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655833" y="4941168"/>
            <a:ext cx="243714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i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</a:rPr>
              <a:t>Подарунок </a:t>
            </a:r>
            <a:r>
              <a:rPr lang="uk-UA" sz="2800" b="1" i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</a:rPr>
              <a:t>від</a:t>
            </a:r>
          </a:p>
          <a:p>
            <a:pPr algn="ctr"/>
            <a:r>
              <a:rPr lang="uk-UA" sz="2800" b="1" i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</a:rPr>
              <a:t> </a:t>
            </a:r>
            <a:r>
              <a:rPr lang="uk-UA" sz="2800" b="1" i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</a:rPr>
              <a:t>побратимів</a:t>
            </a:r>
            <a:endParaRPr lang="ru-RU" sz="2800" b="1" i="1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9" name="Picture 2" descr="C:\Users\user\Desktop\Новая папка (3)\20171206_103902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27482"/>
            <a:ext cx="5184007" cy="3648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Users\user\Desktop\Новая папка (3)\20171206_103911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4225" y="3033686"/>
            <a:ext cx="5072066" cy="3558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49098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0658"/>
            <a:ext cx="8229600" cy="1143000"/>
          </a:xfrm>
        </p:spPr>
        <p:txBody>
          <a:bodyPr>
            <a:noAutofit/>
          </a:bodyPr>
          <a:lstStyle/>
          <a:p>
            <a:r>
              <a:rPr lang="uk-UA" sz="3200" b="1" dirty="0">
                <a:ln>
                  <a:solidFill>
                    <a:schemeClr val="bg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Вшанування героїв </a:t>
            </a:r>
            <a:r>
              <a:rPr lang="uk-UA" sz="3200" b="1" dirty="0" smtClean="0">
                <a:ln>
                  <a:solidFill>
                    <a:schemeClr val="bg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</a:t>
            </a:r>
            <a:r>
              <a:rPr lang="uk-UA" sz="3200" b="1" dirty="0">
                <a:ln>
                  <a:solidFill>
                    <a:schemeClr val="bg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Миколаєві</a:t>
            </a:r>
            <a:r>
              <a:rPr lang="ru-RU" sz="3200" b="1" i="1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200" b="1" i="1" dirty="0">
                <a:solidFill>
                  <a:schemeClr val="accent4">
                    <a:lumMod val="75000"/>
                  </a:schemeClr>
                </a:solidFill>
              </a:rPr>
            </a:br>
            <a:endParaRPr lang="ru-RU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Picture 2" descr="C:\Users\user\Desktop\Николаевский морской порт 1.JPG"/>
          <p:cNvPicPr>
            <a:picLocks noChangeAspect="1" noChangeArrowheads="1"/>
          </p:cNvPicPr>
          <p:nvPr/>
        </p:nvPicPr>
        <p:blipFill rotWithShape="1">
          <a:blip r:embed="rId3"/>
          <a:srcRect b="16027"/>
          <a:stretch/>
        </p:blipFill>
        <p:spPr bwMode="auto">
          <a:xfrm>
            <a:off x="95254" y="620688"/>
            <a:ext cx="4500594" cy="2699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 descr="C:\Users\user\Desktop\Николаевский морской порт 2.JPG"/>
          <p:cNvPicPr>
            <a:picLocks noChangeAspect="1" noChangeArrowheads="1"/>
          </p:cNvPicPr>
          <p:nvPr/>
        </p:nvPicPr>
        <p:blipFill rotWithShape="1">
          <a:blip r:embed="rId4"/>
          <a:srcRect l="-1442" t="-18886" r="1442" b="18886"/>
          <a:stretch/>
        </p:blipFill>
        <p:spPr bwMode="auto">
          <a:xfrm>
            <a:off x="4771700" y="-10049"/>
            <a:ext cx="4071934" cy="3339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C:\Users\user\Desktop\Николаевский морской порт.JPG"/>
          <p:cNvPicPr>
            <a:picLocks noChangeAspect="1" noChangeArrowheads="1"/>
          </p:cNvPicPr>
          <p:nvPr/>
        </p:nvPicPr>
        <p:blipFill rotWithShape="1">
          <a:blip r:embed="rId5"/>
          <a:srcRect b="2174"/>
          <a:stretch/>
        </p:blipFill>
        <p:spPr bwMode="auto">
          <a:xfrm>
            <a:off x="71473" y="3431988"/>
            <a:ext cx="4524375" cy="3214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6" descr="https://upload.wikimedia.org/wikipedia/commons/1/19/Memorial_Olshansky.jpg"/>
          <p:cNvPicPr>
            <a:picLocks noChangeAspect="1" noChangeArrowheads="1"/>
          </p:cNvPicPr>
          <p:nvPr/>
        </p:nvPicPr>
        <p:blipFill rotWithShape="1">
          <a:blip r:embed="rId6"/>
          <a:srcRect r="1398"/>
          <a:stretch/>
        </p:blipFill>
        <p:spPr bwMode="auto">
          <a:xfrm>
            <a:off x="4830437" y="3429619"/>
            <a:ext cx="4013198" cy="3217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385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315416"/>
            <a:ext cx="8686800" cy="1143000"/>
          </a:xfrm>
        </p:spPr>
        <p:txBody>
          <a:bodyPr>
            <a:noAutofit/>
          </a:bodyPr>
          <a:lstStyle/>
          <a:p>
            <a:r>
              <a:rPr lang="uk-UA" sz="3200" b="1" dirty="0">
                <a:ln>
                  <a:solidFill>
                    <a:schemeClr val="bg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Микола Федорович </a:t>
            </a:r>
            <a:r>
              <a:rPr lang="uk-UA" sz="3200" b="1" dirty="0" err="1">
                <a:ln>
                  <a:solidFill>
                    <a:schemeClr val="bg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Ольшанський</a:t>
            </a:r>
            <a:r>
              <a:rPr lang="uk-UA" sz="3200" b="1" dirty="0">
                <a:ln>
                  <a:solidFill>
                    <a:schemeClr val="bg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брат героя </a:t>
            </a:r>
            <a:endParaRPr lang="ru-RU" sz="3200" b="1" dirty="0">
              <a:ln>
                <a:solidFill>
                  <a:schemeClr val="bg1"/>
                </a:solidFill>
              </a:ln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C:\Users\user\Desktop\Новая папка (3)\20171206_104054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7804" y="548680"/>
            <a:ext cx="6255524" cy="3730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C:\Users\user\Desktop\Новая папка (3)\20171206_105218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418716"/>
            <a:ext cx="5400600" cy="3329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563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pic>
        <p:nvPicPr>
          <p:cNvPr id="5" name="Picture 3" descr="C:\Users\user\Desktop\Новая папка (3)\20171206_104217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67330">
            <a:off x="214282" y="3643314"/>
            <a:ext cx="2295471" cy="3071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C:\Users\user\Desktop\Новая папка (3)\20171206_1042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143380"/>
            <a:ext cx="1743087" cy="2500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 descr="C:\Users\user\Desktop\Новая папка (3)\20171206_104117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10955">
            <a:off x="6811320" y="3668519"/>
            <a:ext cx="2157210" cy="3071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7" descr="C:\Users\user\Desktop\Новая папка (3)\20171206_1044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4286256"/>
            <a:ext cx="1714512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 descr="C:\Users\user\Desktop\Новая папка (3)\20171206_104321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08" y="2285992"/>
            <a:ext cx="5214974" cy="2077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6" descr="C:\Users\user\Desktop\Новая папка (3)\20171206_104348-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43240" y="428604"/>
            <a:ext cx="2928958" cy="1797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8" descr="C:\Users\user\Desktop\Новая папка (3)\20171206_104429-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296002">
            <a:off x="214282" y="285728"/>
            <a:ext cx="2786082" cy="1821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9" descr="C:\Users\user\Desktop\Новая папка (3)\20171206_104452-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324705">
            <a:off x="6180832" y="285728"/>
            <a:ext cx="2715865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36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 сімейних  архівів</a:t>
            </a:r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i="1" dirty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508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7243" y="1268759"/>
            <a:ext cx="3068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Публікації про музей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51382" y="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3600" b="1" dirty="0">
                <a:ln>
                  <a:solidFill>
                    <a:schemeClr val="bg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Освітлення</a:t>
            </a:r>
            <a:r>
              <a:rPr lang="uk-UA" sz="3600" b="1" i="1" dirty="0">
                <a:ln>
                  <a:solidFill>
                    <a:schemeClr val="bg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600" b="1" dirty="0" smtClean="0">
                <a:ln>
                  <a:solidFill>
                    <a:schemeClr val="bg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пресою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3" descr="C:\Users\user\Desktop\Новая папка (3)\20171206_104623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3160" y="646331"/>
            <a:ext cx="5052208" cy="3175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C:\Users\user\Desktop\В музее К.Ольшанског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774" y="3140968"/>
            <a:ext cx="6475446" cy="3645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8728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5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2" descr="Похожее изображение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4" descr="Похожее изображение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6" descr="Похожее изображение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8" descr="Похожее изображение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Содержимое 3" descr="7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1960" t="2908" r="34241" b="50528"/>
          <a:stretch/>
        </p:blipFill>
        <p:spPr>
          <a:xfrm>
            <a:off x="425555" y="312737"/>
            <a:ext cx="5412570" cy="3119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Содержимое 3" descr="7.jpg"/>
          <p:cNvPicPr>
            <a:picLocks noChangeAspect="1"/>
          </p:cNvPicPr>
          <p:nvPr/>
        </p:nvPicPr>
        <p:blipFill rotWithShape="1">
          <a:blip r:embed="rId3" cstate="print"/>
          <a:srcRect l="67599" t="1740" r="1185" b="50445"/>
          <a:stretch/>
        </p:blipFill>
        <p:spPr>
          <a:xfrm>
            <a:off x="6103762" y="312738"/>
            <a:ext cx="2579027" cy="3119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Содержимое 3" descr="7.jpg"/>
          <p:cNvPicPr>
            <a:picLocks noChangeAspect="1"/>
          </p:cNvPicPr>
          <p:nvPr/>
        </p:nvPicPr>
        <p:blipFill rotWithShape="1">
          <a:blip r:embed="rId3" cstate="print"/>
          <a:srcRect l="1556" t="49554" r="66887" b="3497"/>
          <a:stretch/>
        </p:blipFill>
        <p:spPr>
          <a:xfrm>
            <a:off x="460375" y="3582864"/>
            <a:ext cx="2599457" cy="3053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Содержимое 3" descr="7.jpg"/>
          <p:cNvPicPr>
            <a:picLocks noChangeAspect="1"/>
          </p:cNvPicPr>
          <p:nvPr/>
        </p:nvPicPr>
        <p:blipFill rotWithShape="1">
          <a:blip r:embed="rId3" cstate="print"/>
          <a:srcRect l="33992" t="51544" r="1016" b="1369"/>
          <a:stretch/>
        </p:blipFill>
        <p:spPr>
          <a:xfrm>
            <a:off x="3402824" y="3573017"/>
            <a:ext cx="5306314" cy="3035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AutoShape 24" descr="Похожее изображение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26" descr="Похожее изображение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AutoShape 28" descr="Похожее изображение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77" name="Picture 29" descr="C:\Users\Ruslan\Desktop\Konstantin-Olshanski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35" y="141876"/>
            <a:ext cx="4643972" cy="3084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79" name="Picture 31" descr="Картинки по запросу константин ольшанский бдк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" t="7479" r="4401" b="19415"/>
          <a:stretch/>
        </p:blipFill>
        <p:spPr bwMode="auto">
          <a:xfrm>
            <a:off x="1656674" y="3736161"/>
            <a:ext cx="5826430" cy="30892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9" name="AutoShape 33" descr="Похожее изображение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35" descr="Похожее изображение"/>
          <p:cNvSpPr>
            <a:spLocks noChangeAspect="1" noChangeArrowheads="1"/>
          </p:cNvSpPr>
          <p:nvPr/>
        </p:nvSpPr>
        <p:spPr bwMode="auto">
          <a:xfrm>
            <a:off x="1831975" y="1531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84" name="Picture 36" descr="C:\Users\Ruslan\Desktop\76cce3dbf123708ff1c579783f589ca4_cropped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2" t="5008" r="9904" b="9729"/>
          <a:stretch/>
        </p:blipFill>
        <p:spPr bwMode="auto">
          <a:xfrm>
            <a:off x="5233878" y="466620"/>
            <a:ext cx="3630772" cy="26743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9" name="Picture 4" descr="C:\Users\user\Desktop\Новая папка (3)\20171206_103514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7630" y="967389"/>
            <a:ext cx="2786082" cy="4929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2" descr="C:\Users\user\Desktop\Новая папка (3)\20171206_103334-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03762" y="1002407"/>
            <a:ext cx="2857701" cy="4714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3" descr="C:\Users\user\Desktop\Новая папка (3)\20171206_103400-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67868" y="465137"/>
            <a:ext cx="2799740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1069975" y="5994376"/>
            <a:ext cx="75428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“У моряка немає важкого або легкого шляху. </a:t>
            </a:r>
          </a:p>
          <a:p>
            <a:r>
              <a:rPr lang="uk-UA" sz="2400" b="1" dirty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Є один шлях – славний!” Адмірал </a:t>
            </a:r>
            <a:r>
              <a:rPr lang="uk-UA" sz="2400" b="1" dirty="0" err="1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Нахімов</a:t>
            </a:r>
            <a:endParaRPr lang="ru-RU" sz="2400" b="1" dirty="0">
              <a:ln w="1905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53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uk-UA" sz="32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Зльоти </a:t>
            </a:r>
            <a:r>
              <a:rPr lang="uk-UA" sz="3200" b="1" dirty="0" err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ольшанців</a:t>
            </a:r>
            <a:r>
              <a:rPr lang="ru-RU" sz="32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32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ru-RU" sz="3200" b="1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Содержимое 4" descr="4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976" t="50590" r="50414" b="1327"/>
          <a:stretch/>
        </p:blipFill>
        <p:spPr>
          <a:xfrm>
            <a:off x="262541" y="3707567"/>
            <a:ext cx="4201886" cy="2874831"/>
          </a:xfrm>
        </p:spPr>
      </p:pic>
      <p:pic>
        <p:nvPicPr>
          <p:cNvPr id="6" name="Содержимое 4" descr="4.jpg"/>
          <p:cNvPicPr>
            <a:picLocks noChangeAspect="1"/>
          </p:cNvPicPr>
          <p:nvPr/>
        </p:nvPicPr>
        <p:blipFill rotWithShape="1">
          <a:blip r:embed="rId3" cstate="print"/>
          <a:srcRect l="50986" t="51205" r="1174" b="1327"/>
          <a:stretch/>
        </p:blipFill>
        <p:spPr>
          <a:xfrm>
            <a:off x="4606280" y="3707567"/>
            <a:ext cx="4135326" cy="2838045"/>
          </a:xfrm>
          <a:prstGeom prst="rect">
            <a:avLst/>
          </a:prstGeom>
        </p:spPr>
      </p:pic>
      <p:pic>
        <p:nvPicPr>
          <p:cNvPr id="7" name="Содержимое 4" descr="4.jpg"/>
          <p:cNvPicPr>
            <a:picLocks noChangeAspect="1"/>
          </p:cNvPicPr>
          <p:nvPr/>
        </p:nvPicPr>
        <p:blipFill rotWithShape="1">
          <a:blip r:embed="rId3" cstate="print"/>
          <a:srcRect l="976" t="1083" r="50414" b="51597"/>
          <a:stretch/>
        </p:blipFill>
        <p:spPr>
          <a:xfrm>
            <a:off x="280053" y="692696"/>
            <a:ext cx="4201886" cy="2829190"/>
          </a:xfrm>
          <a:prstGeom prst="rect">
            <a:avLst/>
          </a:prstGeom>
        </p:spPr>
      </p:pic>
      <p:pic>
        <p:nvPicPr>
          <p:cNvPr id="8" name="Содержимое 4" descr="4.jpg"/>
          <p:cNvPicPr>
            <a:picLocks noChangeAspect="1"/>
          </p:cNvPicPr>
          <p:nvPr/>
        </p:nvPicPr>
        <p:blipFill rotWithShape="1">
          <a:blip r:embed="rId3" cstate="print"/>
          <a:srcRect l="50986" t="1083" r="1174" b="51443"/>
          <a:stretch/>
        </p:blipFill>
        <p:spPr>
          <a:xfrm>
            <a:off x="4606280" y="692696"/>
            <a:ext cx="4135326" cy="2838400"/>
          </a:xfrm>
          <a:prstGeom prst="rect">
            <a:avLst/>
          </a:prstGeom>
        </p:spPr>
      </p:pic>
      <p:pic>
        <p:nvPicPr>
          <p:cNvPr id="9" name="Содержимое 4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571480"/>
            <a:ext cx="7715304" cy="6127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181312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0003" y="548680"/>
            <a:ext cx="67687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Вітаємо вас у нашому</a:t>
            </a:r>
            <a:br>
              <a:rPr lang="uk-UA" sz="3200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uk-UA" sz="3200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шкільному музеї</a:t>
            </a:r>
            <a:br>
              <a:rPr lang="uk-UA" sz="3200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uk-UA" sz="3200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Костянтина Федоровича</a:t>
            </a:r>
            <a:br>
              <a:rPr lang="uk-UA" sz="3200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uk-UA" sz="3200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</a:t>
            </a:r>
            <a:r>
              <a:rPr lang="uk-UA" sz="3200" dirty="0" err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Ольшанського</a:t>
            </a:r>
            <a:endParaRPr lang="ru-RU" sz="3200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 descr="C:\Users\user\Desktop\Новая папка (3)\20171206_095854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571510" y="2855438"/>
            <a:ext cx="5765737" cy="3459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 descr="C:\Users\user\Desktop\Безымянный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064" y="132362"/>
            <a:ext cx="3592387" cy="2581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090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07407E-6 L -0.22343 -0.0032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81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Наші досягнення</a:t>
            </a:r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b="1" i="1" dirty="0"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Рисунок 4" descr="C:\Users\Ксюшечка\Desktop\00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47" y="914731"/>
            <a:ext cx="1535876" cy="2548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Ксюшечка\Pictures\2017-03-15 музей\00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955" y="941117"/>
            <a:ext cx="1817175" cy="2702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Содержимое 14" descr="C:\Users\Ксюшечка\Pictures\2017-03-15 музей\музей 001.jp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38" y="3643314"/>
            <a:ext cx="1714512" cy="2428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C:\Users\Admin\Desktop\МУЗЕЙ\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946963"/>
            <a:ext cx="1681676" cy="2485989"/>
          </a:xfrm>
          <a:prstGeom prst="rect">
            <a:avLst/>
          </a:prstGeom>
          <a:noFill/>
        </p:spPr>
      </p:pic>
      <p:pic>
        <p:nvPicPr>
          <p:cNvPr id="9" name="Picture 2" descr="D:\комп\Редькина 2019\Іванська\екскурсоводі\FB_IMG_157666756829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66666" y="3785670"/>
            <a:ext cx="1643050" cy="2190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3" descr="D:\комп\Редькина 2019\Іванська\екскурсоводі\IMG_20191218_1346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18179" y="3714338"/>
            <a:ext cx="1696548" cy="2262065"/>
          </a:xfrm>
          <a:prstGeom prst="rect">
            <a:avLst/>
          </a:prstGeom>
          <a:noFill/>
        </p:spPr>
      </p:pic>
      <p:pic>
        <p:nvPicPr>
          <p:cNvPr id="11" name="Содержимое 3" descr="9.jpg"/>
          <p:cNvPicPr>
            <a:picLocks noGrp="1" noChangeAspect="1"/>
          </p:cNvPicPr>
          <p:nvPr>
            <p:ph idx="1"/>
          </p:nvPr>
        </p:nvPicPr>
        <p:blipFill>
          <a:blip r:embed="rId9" cstate="print"/>
          <a:stretch>
            <a:fillRect/>
          </a:stretch>
        </p:blipFill>
        <p:spPr>
          <a:xfrm>
            <a:off x="2208049" y="914731"/>
            <a:ext cx="2928958" cy="5108647"/>
          </a:xfrm>
        </p:spPr>
      </p:pic>
    </p:spTree>
    <p:extLst>
      <p:ext uri="{BB962C8B-B14F-4D97-AF65-F5344CB8AC3E}">
        <p14:creationId xmlns:p14="http://schemas.microsoft.com/office/powerpoint/2010/main" val="172836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49540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4800" b="1" i="1" dirty="0">
                <a:ln>
                  <a:solidFill>
                    <a:srgbClr val="00206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Наші контакти:</a:t>
            </a:r>
          </a:p>
          <a:p>
            <a:pPr algn="ctr"/>
            <a:r>
              <a:rPr lang="uk-UA" b="1" i="1" dirty="0">
                <a:ln>
                  <a:solidFill>
                    <a:srgbClr val="00206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М.Харків, вул. </a:t>
            </a:r>
            <a:r>
              <a:rPr lang="uk-UA" b="1" i="1" dirty="0" err="1">
                <a:ln>
                  <a:solidFill>
                    <a:srgbClr val="00206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Сумгаїтська</a:t>
            </a:r>
            <a:r>
              <a:rPr lang="uk-UA" b="1" i="1" dirty="0">
                <a:ln>
                  <a:solidFill>
                    <a:srgbClr val="00206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, 1 тел.0573431566</a:t>
            </a:r>
            <a:endParaRPr lang="ru-RU" b="1" i="1" dirty="0">
              <a:ln>
                <a:solidFill>
                  <a:srgbClr val="00206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" name="Содержимое 7" descr="collage1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598812" y="145840"/>
            <a:ext cx="4077644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user\Desktop\Новая папка (2)\r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7544" y="3503508"/>
            <a:ext cx="8208912" cy="3131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485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Autofit/>
          </a:bodyPr>
          <a:lstStyle/>
          <a:p>
            <a:r>
              <a:rPr lang="uk-UA" sz="36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Перелік використаної літератури:</a:t>
            </a:r>
            <a:br>
              <a:rPr lang="uk-UA" sz="36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ru-RU" sz="36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521208" indent="-457200"/>
            <a:r>
              <a:rPr lang="ru-RU" i="1" dirty="0" err="1">
                <a:solidFill>
                  <a:schemeClr val="accent4">
                    <a:lumMod val="50000"/>
                  </a:schemeClr>
                </a:solidFill>
              </a:rPr>
              <a:t>Божаткин</a:t>
            </a:r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 М. И.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 Десант принимает бой. — Николаев : Возможности </a:t>
            </a:r>
            <a:r>
              <a:rPr lang="ru-RU" dirty="0" err="1">
                <a:solidFill>
                  <a:schemeClr val="accent4">
                    <a:lumMod val="50000"/>
                  </a:schemeClr>
                </a:solidFill>
              </a:rPr>
              <a:t>Киммерии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, 1998. — 379 с.</a:t>
            </a:r>
          </a:p>
          <a:p>
            <a:pPr marL="521208" indent="-457200"/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Карасев И.М. Тайна легендарного десанта. Открытый пароль – </a:t>
            </a:r>
            <a:r>
              <a:rPr lang="ru-RU" dirty="0" err="1">
                <a:solidFill>
                  <a:schemeClr val="accent4">
                    <a:lumMod val="50000"/>
                  </a:schemeClr>
                </a:solidFill>
              </a:rPr>
              <a:t>Х.:Майдан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, 2005.-404 с. </a:t>
            </a:r>
          </a:p>
          <a:p>
            <a:pPr marL="521208" indent="-457200"/>
            <a:r>
              <a:rPr lang="ru-RU" dirty="0" err="1">
                <a:solidFill>
                  <a:schemeClr val="accent4">
                    <a:lumMod val="50000"/>
                  </a:schemeClr>
                </a:solidFill>
              </a:rPr>
              <a:t>Прохватилов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 Ю.И. Огненные мили матросского батальона – Мариуполь, 1998.</a:t>
            </a:r>
          </a:p>
          <a:p>
            <a:pPr marL="521208" indent="-457200"/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Решетник Ю. Легендарный десант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 . Вечерний Николаев № 34 (3050) (25 марта 2011).</a:t>
            </a:r>
          </a:p>
          <a:p>
            <a:pPr marL="521208" indent="-457200"/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Цыганов В. Удар меча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  — Николаев : Издатель </a:t>
            </a:r>
            <a:r>
              <a:rPr lang="ru-RU" dirty="0" err="1">
                <a:solidFill>
                  <a:schemeClr val="accent4">
                    <a:lumMod val="50000"/>
                  </a:schemeClr>
                </a:solidFill>
              </a:rPr>
              <a:t>Гудым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 И. А., 2008. — 368 с. — .</a:t>
            </a:r>
          </a:p>
          <a:p>
            <a:pPr marL="521208" indent="-457200"/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Цыганов В.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 …от «Меча» и погибнет!. — Николаев : Издатель </a:t>
            </a:r>
            <a:r>
              <a:rPr lang="ru-RU" dirty="0" err="1">
                <a:solidFill>
                  <a:schemeClr val="accent4">
                    <a:lumMod val="50000"/>
                  </a:schemeClr>
                </a:solidFill>
              </a:rPr>
              <a:t>Гудым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 И. А.</a:t>
            </a:r>
          </a:p>
          <a:p>
            <a:pPr marL="521208" indent="-457200"/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h</a:t>
            </a:r>
            <a:r>
              <a:rPr lang="uk-UA" dirty="0" err="1">
                <a:solidFill>
                  <a:schemeClr val="accent4">
                    <a:lumMod val="50000"/>
                  </a:schemeClr>
                </a:solidFill>
              </a:rPr>
              <a:t>ttps</a:t>
            </a:r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://</a:t>
            </a:r>
            <a:r>
              <a:rPr lang="uk-UA" dirty="0" err="1">
                <a:solidFill>
                  <a:schemeClr val="accent4">
                    <a:lumMod val="50000"/>
                  </a:schemeClr>
                </a:solidFill>
              </a:rPr>
              <a:t>ru.wikipedia.org</a:t>
            </a:r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/</a:t>
            </a:r>
            <a:r>
              <a:rPr lang="uk-UA" dirty="0" err="1">
                <a:solidFill>
                  <a:schemeClr val="accent4">
                    <a:lumMod val="50000"/>
                  </a:schemeClr>
                </a:solidFill>
              </a:rPr>
              <a:t>wiki</a:t>
            </a:r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/</a:t>
            </a:r>
            <a:r>
              <a:rPr lang="uk-UA" dirty="0" err="1">
                <a:solidFill>
                  <a:schemeClr val="accent4">
                    <a:lumMod val="50000"/>
                  </a:schemeClr>
                </a:solidFill>
              </a:rPr>
              <a:t>Константин_</a:t>
            </a:r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Ольшанский_(</a:t>
            </a:r>
            <a:r>
              <a:rPr lang="uk-UA" dirty="0" err="1">
                <a:solidFill>
                  <a:schemeClr val="accent4">
                    <a:lumMod val="50000"/>
                  </a:schemeClr>
                </a:solidFill>
              </a:rPr>
              <a:t>десантн</a:t>
            </a:r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ый_корабль)</a:t>
            </a:r>
          </a:p>
          <a:p>
            <a:pPr marL="521208" indent="-457200"/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http://www.warheroes.ru/hero/hero.asp?Hero_id=1213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689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Сторінки історії музею</a:t>
            </a:r>
            <a:r>
              <a:rPr lang="uk-UA" b="1" i="1" dirty="0">
                <a:solidFill>
                  <a:srgbClr val="002060"/>
                </a:solidFill>
              </a:rPr>
              <a:t/>
            </a:r>
            <a:br>
              <a:rPr lang="uk-UA" b="1" i="1" dirty="0">
                <a:solidFill>
                  <a:srgbClr val="002060"/>
                </a:solidFill>
              </a:rPr>
            </a:br>
            <a:endParaRPr lang="ru-RU" dirty="0"/>
          </a:p>
        </p:txBody>
      </p:sp>
      <p:pic>
        <p:nvPicPr>
          <p:cNvPr id="8" name="Picture 2" descr="C:\Users\Admin\Desktop\МУЗЕЙ\фото музей\1.jpg"/>
          <p:cNvPicPr>
            <a:picLocks noChangeAspect="1" noChangeArrowheads="1"/>
          </p:cNvPicPr>
          <p:nvPr/>
        </p:nvPicPr>
        <p:blipFill rotWithShape="1">
          <a:blip r:embed="rId3" cstate="print"/>
          <a:srcRect l="51483" t="36560" r="1400" b="3444"/>
          <a:stretch/>
        </p:blipFill>
        <p:spPr bwMode="auto">
          <a:xfrm>
            <a:off x="5144094" y="908719"/>
            <a:ext cx="3498917" cy="4739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Admin\Desktop\МУЗЕЙ\фото музей\1.jpg"/>
          <p:cNvPicPr>
            <a:picLocks noChangeAspect="1" noChangeArrowheads="1"/>
          </p:cNvPicPr>
          <p:nvPr/>
        </p:nvPicPr>
        <p:blipFill rotWithShape="1">
          <a:blip r:embed="rId3" cstate="print"/>
          <a:srcRect l="1685" t="1503" r="51385" b="34093"/>
          <a:stretch/>
        </p:blipFill>
        <p:spPr bwMode="auto">
          <a:xfrm>
            <a:off x="741032" y="908720"/>
            <a:ext cx="3246445" cy="4739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Admin\Desktop\МУЗЕЙ\фото музей\1.jpg"/>
          <p:cNvPicPr>
            <a:picLocks noChangeAspect="1" noChangeArrowheads="1"/>
          </p:cNvPicPr>
          <p:nvPr/>
        </p:nvPicPr>
        <p:blipFill rotWithShape="1">
          <a:blip r:embed="rId3" cstate="print"/>
          <a:srcRect l="51548" t="1351" r="1449" b="67666"/>
          <a:stretch/>
        </p:blipFill>
        <p:spPr bwMode="auto">
          <a:xfrm>
            <a:off x="1622082" y="1700808"/>
            <a:ext cx="3640857" cy="2553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Users\Admin\Desktop\МУЗЕЙ\фото музей\1.jpg"/>
          <p:cNvPicPr>
            <a:picLocks noChangeAspect="1" noChangeArrowheads="1"/>
          </p:cNvPicPr>
          <p:nvPr/>
        </p:nvPicPr>
        <p:blipFill rotWithShape="1">
          <a:blip r:embed="rId3" cstate="print"/>
          <a:srcRect l="1737" t="67794" r="50582" b="1326"/>
          <a:stretch/>
        </p:blipFill>
        <p:spPr bwMode="auto">
          <a:xfrm>
            <a:off x="1619672" y="2708920"/>
            <a:ext cx="3705685" cy="2553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328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0.33628 -0.13357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6" y="-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277"/>
            <a:ext cx="8229600" cy="1143000"/>
          </a:xfrm>
        </p:spPr>
        <p:txBody>
          <a:bodyPr>
            <a:noAutofit/>
          </a:bodyPr>
          <a:lstStyle/>
          <a:p>
            <a:r>
              <a:rPr lang="uk-UA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Експозиції музею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3" descr="C:\Users\user\Desktop\Новая папка (3)\20171206_092423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380" y="908720"/>
            <a:ext cx="4182756" cy="5715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user\Desktop\Новая папка (3)\20171206_092403-1-1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890954"/>
            <a:ext cx="4367360" cy="5766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 descr="C:\Users\user\Desktop\Новая папка (3)\20171206_093646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3" y="692695"/>
            <a:ext cx="2877519" cy="3528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Users\user\Desktop\Новая папка (3)\20171206_093610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85291" y="1414865"/>
            <a:ext cx="2917480" cy="395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5" descr="C:\Users\user\Desktop\Новая папка (3)\20171206_093725-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2924944"/>
            <a:ext cx="2854165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" descr="C:\Users\Admin\Desktop\МУЗЕЙ\фото музей\5.jpg"/>
          <p:cNvPicPr>
            <a:picLocks noChangeAspect="1" noChangeArrowheads="1"/>
          </p:cNvPicPr>
          <p:nvPr/>
        </p:nvPicPr>
        <p:blipFill rotWithShape="1">
          <a:blip r:embed="rId9" cstate="print"/>
          <a:srcRect l="2080" t="1681" r="34799" b="67171"/>
          <a:stretch/>
        </p:blipFill>
        <p:spPr bwMode="auto">
          <a:xfrm>
            <a:off x="107503" y="759582"/>
            <a:ext cx="3105743" cy="1806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" descr="C:\Users\Admin\Desktop\МУЗЕЙ\фото музей\5.jpg"/>
          <p:cNvPicPr>
            <a:picLocks noChangeAspect="1" noChangeArrowheads="1"/>
          </p:cNvPicPr>
          <p:nvPr/>
        </p:nvPicPr>
        <p:blipFill rotWithShape="1">
          <a:blip r:embed="rId9" cstate="print"/>
          <a:srcRect l="67050" t="2129" r="2050" b="34678"/>
          <a:stretch/>
        </p:blipFill>
        <p:spPr bwMode="auto">
          <a:xfrm>
            <a:off x="6564655" y="548680"/>
            <a:ext cx="1643159" cy="39604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" descr="C:\Users\Admin\Desktop\МУЗЕЙ\фото музей\5.jpg"/>
          <p:cNvPicPr>
            <a:picLocks noChangeAspect="1" noChangeArrowheads="1"/>
          </p:cNvPicPr>
          <p:nvPr/>
        </p:nvPicPr>
        <p:blipFill rotWithShape="1">
          <a:blip r:embed="rId9" cstate="print"/>
          <a:srcRect l="2081" t="34575" r="67284" b="966"/>
          <a:stretch/>
        </p:blipFill>
        <p:spPr bwMode="auto">
          <a:xfrm>
            <a:off x="1187624" y="2980929"/>
            <a:ext cx="1478767" cy="3666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" descr="C:\Users\Admin\Desktop\МУЗЕЙ\фото музей\5.jpg"/>
          <p:cNvPicPr>
            <a:picLocks noChangeAspect="1" noChangeArrowheads="1"/>
          </p:cNvPicPr>
          <p:nvPr/>
        </p:nvPicPr>
        <p:blipFill rotWithShape="1">
          <a:blip r:embed="rId9" cstate="print"/>
          <a:srcRect l="33773" t="67787" r="2050" b="2633"/>
          <a:stretch/>
        </p:blipFill>
        <p:spPr bwMode="auto">
          <a:xfrm>
            <a:off x="6188635" y="4853881"/>
            <a:ext cx="2811889" cy="1527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" descr="C:\Users\user\Desktop\Новая папка (3)\20171206_092431-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55876" y="1665277"/>
            <a:ext cx="2232248" cy="3482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4" descr="C:\Users\user\Desktop\Новая папка (3)\20171206_103315-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553" y="759582"/>
            <a:ext cx="2749642" cy="4974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3" descr="C:\Users\user\Desktop\Новая папка (3)\20171206_103140-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52896" y="759582"/>
            <a:ext cx="2847628" cy="4952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49322" y="4957718"/>
            <a:ext cx="32221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b="1" dirty="0" smtClean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Стенд, присвячений</a:t>
            </a:r>
          </a:p>
          <a:p>
            <a:pPr algn="ctr"/>
            <a:r>
              <a:rPr lang="uk-UA" sz="1600" b="1" dirty="0" smtClean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ВДК </a:t>
            </a:r>
            <a:r>
              <a:rPr lang="uk-UA" sz="1600" b="1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“Костянтин </a:t>
            </a:r>
            <a:r>
              <a:rPr lang="uk-UA" sz="1600" b="1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Ольшанський</a:t>
            </a:r>
            <a:r>
              <a:rPr lang="uk-UA" sz="1600" b="1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”</a:t>
            </a:r>
            <a:endParaRPr lang="ru-RU" sz="1600" b="1" dirty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2" name="Picture 5" descr="C:\Users\user\Desktop\Новая папка (3)\20171206_103213-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843808" y="3431988"/>
            <a:ext cx="4071966" cy="3244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Прямоугольник 19"/>
          <p:cNvSpPr/>
          <p:nvPr/>
        </p:nvSpPr>
        <p:spPr>
          <a:xfrm>
            <a:off x="6161213" y="4860302"/>
            <a:ext cx="2790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Стенд, присвячений</a:t>
            </a:r>
          </a:p>
          <a:p>
            <a:pPr algn="ctr"/>
            <a:r>
              <a:rPr lang="uk-UA" b="1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місту</a:t>
            </a:r>
          </a:p>
          <a:p>
            <a:pPr algn="ctr"/>
            <a:r>
              <a:rPr lang="uk-UA" b="1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Миколаєву</a:t>
            </a:r>
            <a:endParaRPr lang="ru-RU" b="1" dirty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1" name="Picture 4" descr="C:\Users\user\Desktop\Новая папка (3)\20171206_103838-1-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31360" y="629342"/>
            <a:ext cx="3130369" cy="4171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" descr="C:\Users\user\Desktop\Новая папка (3)\20171206_094157-1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875595" y="542223"/>
            <a:ext cx="3021277" cy="4090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Ruslan\Desktop\екскурсоводі\Olshansky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759" y="1010345"/>
            <a:ext cx="1756918" cy="2446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4356702" y="548680"/>
            <a:ext cx="36638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Костянтин Федорович </a:t>
            </a:r>
            <a:r>
              <a:rPr lang="uk-UA" b="1" dirty="0" err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Ольшанський</a:t>
            </a:r>
            <a:r>
              <a:rPr lang="uk-UA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(картини </a:t>
            </a:r>
            <a:r>
              <a:rPr lang="uk-UA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художників)</a:t>
            </a:r>
            <a:endParaRPr lang="ru-RU" b="1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883772" y="3059668"/>
            <a:ext cx="708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Фото</a:t>
            </a:r>
            <a:endParaRPr lang="ru-RU" b="1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76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uk-U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Діорама “Висадка морського десанту” </a:t>
            </a:r>
            <a:br>
              <a:rPr lang="uk-U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1" name="Picture 2" descr="C:\Users\user\Desktop\Новая папка (3)\20171206_103637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5596" y="1217459"/>
            <a:ext cx="7272808" cy="4593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Содержимое 3" descr="3.jpg"/>
          <p:cNvPicPr>
            <a:picLocks noChangeAspect="1"/>
          </p:cNvPicPr>
          <p:nvPr/>
        </p:nvPicPr>
        <p:blipFill rotWithShape="1">
          <a:blip r:embed="rId4" cstate="print"/>
          <a:srcRect l="33916" t="33811" r="1706" b="34816"/>
          <a:stretch/>
        </p:blipFill>
        <p:spPr>
          <a:xfrm>
            <a:off x="333558" y="2681807"/>
            <a:ext cx="3143345" cy="1739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Содержимое 3" descr="3.jpg"/>
          <p:cNvPicPr>
            <a:picLocks noChangeAspect="1"/>
          </p:cNvPicPr>
          <p:nvPr/>
        </p:nvPicPr>
        <p:blipFill rotWithShape="1">
          <a:blip r:embed="rId4" cstate="print"/>
          <a:srcRect l="68229" t="67223" r="1681" b="1472"/>
          <a:stretch/>
        </p:blipFill>
        <p:spPr>
          <a:xfrm>
            <a:off x="3677818" y="4273761"/>
            <a:ext cx="2086195" cy="2464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3" descr="3.jpg"/>
          <p:cNvPicPr>
            <a:picLocks noChangeAspect="1"/>
          </p:cNvPicPr>
          <p:nvPr/>
        </p:nvPicPr>
        <p:blipFill rotWithShape="1">
          <a:blip r:embed="rId4" cstate="print"/>
          <a:srcRect l="1622" t="34710" r="67655" b="34363"/>
          <a:stretch/>
        </p:blipFill>
        <p:spPr>
          <a:xfrm>
            <a:off x="5940152" y="4568575"/>
            <a:ext cx="1874508" cy="2142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3" descr="3.jpg"/>
          <p:cNvPicPr>
            <a:picLocks noChangeAspect="1"/>
          </p:cNvPicPr>
          <p:nvPr/>
        </p:nvPicPr>
        <p:blipFill rotWithShape="1">
          <a:blip r:embed="rId4" cstate="print"/>
          <a:srcRect l="67213" t="1314" r="1634" b="67512"/>
          <a:stretch/>
        </p:blipFill>
        <p:spPr>
          <a:xfrm>
            <a:off x="1532991" y="4568575"/>
            <a:ext cx="1943912" cy="2208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Содержимое 3" descr="3.jpg"/>
          <p:cNvPicPr>
            <a:picLocks noChangeAspect="1"/>
          </p:cNvPicPr>
          <p:nvPr/>
        </p:nvPicPr>
        <p:blipFill rotWithShape="1">
          <a:blip r:embed="rId4" cstate="print"/>
          <a:srcRect l="1928" t="67246" r="34248" b="1811"/>
          <a:stretch/>
        </p:blipFill>
        <p:spPr>
          <a:xfrm>
            <a:off x="5940152" y="2681807"/>
            <a:ext cx="3024336" cy="1664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Содержимое 3" descr="3.jpg"/>
          <p:cNvPicPr>
            <a:picLocks noGrp="1" noChangeAspect="1"/>
          </p:cNvPicPr>
          <p:nvPr>
            <p:ph sz="half" idx="1"/>
          </p:nvPr>
        </p:nvPicPr>
        <p:blipFill rotWithShape="1">
          <a:blip r:embed="rId4" cstate="print"/>
          <a:srcRect l="1208" t="1036" r="34064" b="67457"/>
          <a:stretch/>
        </p:blipFill>
        <p:spPr>
          <a:xfrm>
            <a:off x="5927143" y="720595"/>
            <a:ext cx="3216857" cy="1777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" descr="C:\Users\user\Desktop\Новая папка (3)\20171206_1037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77819" y="1124744"/>
            <a:ext cx="2086195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5" descr="C:\Users\user\Desktop\Новая папка (3)\20171206_1038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270" y="698520"/>
            <a:ext cx="3050633" cy="1830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070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2706"/>
            <a:ext cx="8229600" cy="1143000"/>
          </a:xfrm>
        </p:spPr>
        <p:txBody>
          <a:bodyPr>
            <a:noAutofit/>
          </a:bodyPr>
          <a:lstStyle/>
          <a:p>
            <a:r>
              <a:rPr lang="uk-UA" sz="3200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Рада музею в дії</a:t>
            </a:r>
            <a:br>
              <a:rPr lang="uk-UA" sz="3200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ru-RU" sz="3200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9" descr="C:\Users\user\Desktop\Новая папка (2)\4878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620688"/>
            <a:ext cx="5976664" cy="3361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0" descr="C:\Users\user\Desktop\Новая папка (2)\4534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95836" y="3386244"/>
            <a:ext cx="5916022" cy="3327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151620" y="548680"/>
            <a:ext cx="6840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Рада музею: естафета поколінь</a:t>
            </a:r>
            <a:endParaRPr lang="ru-RU" sz="2800" b="1" i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1" name="Picture 3" descr="Dsc0127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267679" y="1737124"/>
            <a:ext cx="4752593" cy="3169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 descr="C:\Users\user\Desktop\фото музей\Dsc0071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9764" y="1071900"/>
            <a:ext cx="3447039" cy="2728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Users\user\Desktop\IMG_086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10126" y="1073590"/>
            <a:ext cx="3976715" cy="2875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 descr="C:\Users\user\Desktop\фото музей\IMG_316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4053165"/>
            <a:ext cx="3558004" cy="2664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6" descr="C:\Users\user\Desktop\Новая папка (2)\774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810126" y="4060603"/>
            <a:ext cx="3904952" cy="2558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 descr="C:\Users\user\Desktop\Новая папка (2)\6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4282" y="1000108"/>
            <a:ext cx="2254762" cy="400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C:\Users\user\Desktop\Новая папка (2)\565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715140" y="1000108"/>
            <a:ext cx="2250298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6" descr="C:\Users\user\Desktop\Новая папка (2)\f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500298" y="2571744"/>
            <a:ext cx="4143404" cy="4079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7" descr="C:\Users\user\Desktop\Новая папка (2)\85552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643438" y="214290"/>
            <a:ext cx="2071702" cy="3683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8" descr="C:\Users\user\Desktop\Новая папка (2)\451041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478222" y="265943"/>
            <a:ext cx="2071702" cy="3683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515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pic>
        <p:nvPicPr>
          <p:cNvPr id="5" name="Picture 2" descr="C:\Users\user\Desktop\Новая папка (2)\5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512" y="188640"/>
            <a:ext cx="6000760" cy="3375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Ruslan\Desktop\екскурсоводі\olshanskij-s-zhenoj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88640"/>
            <a:ext cx="2752725" cy="4019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esktop\Новая папка (3)\20171206_092525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002512"/>
            <a:ext cx="5072066" cy="2607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C:\Users\user\Desktop\Новая папка (3)\20171206_092800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899592" y="3741122"/>
            <a:ext cx="4961680" cy="2593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57158" y="6165304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16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Літопис  життя Костянтина </a:t>
            </a:r>
            <a:r>
              <a:rPr lang="uk-UA" sz="1600" b="1" dirty="0" err="1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Ольшанського</a:t>
            </a:r>
            <a:endParaRPr lang="ru-RU" sz="1600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90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37906"/>
            <a:ext cx="9144000" cy="68840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27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err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Геро</a:t>
            </a:r>
            <a:r>
              <a:rPr lang="uk-UA" sz="4000" b="1" dirty="0" err="1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їчний</a:t>
            </a:r>
            <a:r>
              <a:rPr lang="uk-UA" sz="40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десант</a:t>
            </a:r>
            <a:r>
              <a:rPr lang="ru-RU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ru-RU" b="1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1" name="Picture 3" descr="C:\Users\Ruslan\Desktop\екскурсоводі\300px-Схема_боя_десанта_Ольшанского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796" y="1400534"/>
            <a:ext cx="3672408" cy="3831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Ruslan\Desktop\екскурсоводі\QdUgQO2qCk2bAYdvxsBAMAPwCZj0jFmobrtUJ0yz1O2EtMFn1HjXAudXNjtMtsjzVUiImaQ2n7cSaI1brlV-Yl7G8G9aVzZp1SABaJI-_qWIvOfbLz4Nmj7RwW_Jws4TGiNaKOvHBtaPhrCMYZXBq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334" y="1064782"/>
            <a:ext cx="7155331" cy="5307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Documents and Settings\Владелец\Мои документы\Загрузки\IMG_20191114_1440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764704"/>
            <a:ext cx="3571900" cy="4762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" descr="C:\Documents and Settings\Владелец\Мои документы\Загрузки\IMG_20191114_14403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799930"/>
            <a:ext cx="3571900" cy="47625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3" descr="C:\Documents and Settings\Владелец\Мои документы\Загрузки\IMG_20191114_14403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36302" y="900602"/>
            <a:ext cx="4271394" cy="5695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C:\Users\Ruslan\Desktop\екскурсоводі\Olshanskij-kartin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992" y="1091624"/>
            <a:ext cx="7502016" cy="5001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Ruslan\Desktop\екскурсоводі\150907944911657329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42" y="694196"/>
            <a:ext cx="8790914" cy="5743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635896" y="5811494"/>
            <a:ext cx="5331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Споруда </a:t>
            </a:r>
            <a:r>
              <a:rPr lang="uk-UA" sz="28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нового елеватора</a:t>
            </a:r>
            <a:r>
              <a:rPr lang="ru-RU" sz="28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28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ru-RU" sz="2800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2" name="Picture 6" descr="C:\Users\user\Desktop\Новая папка (3)\20171206_103609-1-1-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72586" y="1124214"/>
            <a:ext cx="5198826" cy="3256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151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238" r="6558"/>
          <a:stretch/>
        </p:blipFill>
        <p:spPr>
          <a:xfrm>
            <a:off x="0" y="-10049"/>
            <a:ext cx="9144000" cy="6884074"/>
          </a:xfrm>
          <a:prstGeom prst="rect">
            <a:avLst/>
          </a:prstGeom>
        </p:spPr>
      </p:pic>
      <p:pic>
        <p:nvPicPr>
          <p:cNvPr id="5" name="Picture 4" descr="C:\Documents and Settings\Владелец\Мои документы\Загрузки\IMG_20191114_144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26735"/>
            <a:ext cx="3321764" cy="44290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C:\Documents and Settings\Владелец\Мои документы\Загрузки\IMG_20191114_1442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261985"/>
            <a:ext cx="3357586" cy="44767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C:\Documents and Settings\Владелец\Мои документы\Загрузки\IMG_20191114_1442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114836"/>
            <a:ext cx="3214638" cy="428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" descr="C:\Documents and Settings\Владелец\Мои документы\Загрузки\IMG_20191114_14395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18020"/>
            <a:ext cx="5040560" cy="6720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Ruslan\Desktop\екскурсоводі\DSC_523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59" y="404663"/>
            <a:ext cx="8891715" cy="59046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8169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</TotalTime>
  <Words>194</Words>
  <Application>Microsoft Office PowerPoint</Application>
  <PresentationFormat>Экран (4:3)</PresentationFormat>
  <Paragraphs>56</Paragraphs>
  <Slides>22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Сторінки історії музею </vt:lpstr>
      <vt:lpstr>Експозиції музею </vt:lpstr>
      <vt:lpstr>Діорама “Висадка морського десанту”  </vt:lpstr>
      <vt:lpstr>Рада музею в дії </vt:lpstr>
      <vt:lpstr>Презентация PowerPoint</vt:lpstr>
      <vt:lpstr>Героїчний десант </vt:lpstr>
      <vt:lpstr>Презентация PowerPoint</vt:lpstr>
      <vt:lpstr>Естафета пам’яті </vt:lpstr>
      <vt:lpstr>Цікавий факт: планета Ольшанія </vt:lpstr>
      <vt:lpstr>Літературні джерела </vt:lpstr>
      <vt:lpstr>Школа № 43  міста Миколаєва –  наші друзі </vt:lpstr>
      <vt:lpstr>Вшанування героїв у Миколаєві </vt:lpstr>
      <vt:lpstr>Микола Федорович Ольшанський - брат героя </vt:lpstr>
      <vt:lpstr>З сімейних  архівів </vt:lpstr>
      <vt:lpstr>Презентация PowerPoint</vt:lpstr>
      <vt:lpstr>Презентация PowerPoint</vt:lpstr>
      <vt:lpstr>Зльоти ольшанців </vt:lpstr>
      <vt:lpstr>Наші досягнення </vt:lpstr>
      <vt:lpstr>Презентация PowerPoint</vt:lpstr>
      <vt:lpstr>Перелік використаної літератури: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Ruslan</dc:creator>
  <cp:lastModifiedBy>user</cp:lastModifiedBy>
  <cp:revision>25</cp:revision>
  <dcterms:created xsi:type="dcterms:W3CDTF">2020-01-20T01:17:14Z</dcterms:created>
  <dcterms:modified xsi:type="dcterms:W3CDTF">2020-04-29T08:25:17Z</dcterms:modified>
</cp:coreProperties>
</file>